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30D095-215C-45D9-9872-0C0972D0952F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42439-2C91-4A2B-A56F-B8F060F384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Machine generated alternative text:&#10;Strings &#10;Strings are a special data type contained in the Java library. &#10;A String is an Object — meaning it is larger than a primitive (int, &#10;Boolean, char etc.) and it contains its own methods &#10;Simply put, a String is a collection of &#10;chars stored in a single &#10;Object. Wien we give a String Objectavalue, the String can &#10;be used in a similar waytoa primitive—with one big &#10;difference: &#10;. This means they ean'fbe charlged &#10;immutable &#10;•ngs are &#10;do_this? &#10;50 point-question- 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achine generated alternative text:&#10;Strings &#10;Strings are a special data type contained in the Java library. &#10;A String is an Object — meaning it is larger than a primitive (int, &#10;Boolean, char etc.) and it contains its own methods &#10;Simply put, a String is a collection of &#10;chars stored in a single &#10;Object. Wien we give a String Objectavalue, the String can &#10;be used in a similar waytoa primitive—with one big &#10;difference: &#10;. This means they ean'fbe charlged &#10;immutable &#10;•ngs are &#10;do_this? &#10;50 point-question- "/>
          <p:cNvSpPr>
            <a:spLocks noChangeAspect="1" noChangeArrowheads="1"/>
          </p:cNvSpPr>
          <p:nvPr/>
        </p:nvSpPr>
        <p:spPr bwMode="auto">
          <a:xfrm>
            <a:off x="1841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Machine generated alternative text:&#10;Strings &#10;Strings are a special data type contained in the Java library. &#10;A String is an Object — meaning it is larger than a primitive (int, &#10;Boolean, char etc.) and it contains its own methods &#10;Simply put, a String is a collection of &#10;chars stored in a single &#10;Object. Wien we give a String Objectavalue, the String can &#10;be used in a similar waytoa primitive—with one big &#10;difference: &#10;. This means they ean'fbe charlged &#10;immutable &#10;•ngs are &#10;do_this? &#10;50 point-question- "/>
          <p:cNvSpPr>
            <a:spLocks noChangeAspect="1" noChangeArrowheads="1"/>
          </p:cNvSpPr>
          <p:nvPr/>
        </p:nvSpPr>
        <p:spPr bwMode="auto">
          <a:xfrm>
            <a:off x="33655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a special data type contained in </a:t>
            </a:r>
            <a:r>
              <a:rPr lang="en-US" dirty="0" smtClean="0"/>
              <a:t>the Processing </a:t>
            </a:r>
            <a:r>
              <a:rPr lang="en-US" dirty="0" smtClean="0"/>
              <a:t>library</a:t>
            </a:r>
          </a:p>
          <a:p>
            <a:r>
              <a:rPr lang="en-US" dirty="0" smtClean="0"/>
              <a:t>A string is an OBJECT: larger than a primitive and contains its own methods</a:t>
            </a:r>
          </a:p>
          <a:p>
            <a:r>
              <a:rPr lang="en-US" dirty="0" smtClean="0"/>
              <a:t>A string is a collection of ‘chars’ stored in a single object. When we give a string a value, its is used as a primitive with one difference</a:t>
            </a:r>
          </a:p>
          <a:p>
            <a:r>
              <a:rPr lang="en-US" dirty="0" smtClean="0"/>
              <a:t>It is immutable – This means it cannot be changed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want to change the value of a string; copy the old contents with the new to make the changes</a:t>
            </a:r>
          </a:p>
          <a:p>
            <a:r>
              <a:rPr lang="en-US" dirty="0" smtClean="0"/>
              <a:t>Because strings are used so often in coding</a:t>
            </a:r>
            <a:r>
              <a:rPr lang="en-US" smtClean="0"/>
              <a:t>, </a:t>
            </a:r>
            <a:r>
              <a:rPr lang="en-US" smtClean="0"/>
              <a:t>processing</a:t>
            </a:r>
            <a:r>
              <a:rPr lang="en-US" smtClean="0"/>
              <a:t> </a:t>
            </a:r>
            <a:r>
              <a:rPr lang="en-US" dirty="0" smtClean="0"/>
              <a:t>makes them as simple to use as possible</a:t>
            </a:r>
          </a:p>
          <a:p>
            <a:r>
              <a:rPr lang="en-US" dirty="0" smtClean="0"/>
              <a:t>Declaring a string:</a:t>
            </a:r>
          </a:p>
          <a:p>
            <a:pPr marL="585216" lvl="1" indent="0">
              <a:buNone/>
            </a:pPr>
            <a:r>
              <a:rPr lang="en-US" dirty="0"/>
              <a:t> </a:t>
            </a:r>
            <a:r>
              <a:rPr lang="en-US" dirty="0" smtClean="0"/>
              <a:t>String name = “Mrs. Latimer”; //note double quotes</a:t>
            </a:r>
          </a:p>
          <a:p>
            <a:r>
              <a:rPr lang="en-US" dirty="0" smtClean="0"/>
              <a:t>Using a string: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println</a:t>
            </a:r>
            <a:r>
              <a:rPr lang="en-US" dirty="0" smtClean="0"/>
              <a:t>(name); // no quotes</a:t>
            </a: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strings are OBJECTS they contain their own methods</a:t>
            </a:r>
          </a:p>
          <a:p>
            <a:r>
              <a:rPr lang="en-US" dirty="0" smtClean="0"/>
              <a:t>These methods define the behaviour and attributes</a:t>
            </a:r>
          </a:p>
          <a:p>
            <a:r>
              <a:rPr lang="en-US" dirty="0" smtClean="0"/>
              <a:t>They also let us do interesting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0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string named words. We access the methods by putting a dot after its name. Then write the name of the method and any parameters needed by the method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err="1" smtClean="0"/>
              <a:t>Words.length</a:t>
            </a:r>
            <a:r>
              <a:rPr lang="en-US" dirty="0" smtClean="0"/>
              <a:t>();  //returns the length of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string1.concat(string2); </a:t>
            </a:r>
          </a:p>
          <a:p>
            <a:pPr marL="137160" indent="0">
              <a:buNone/>
            </a:pPr>
            <a:r>
              <a:rPr lang="en-US" dirty="0" smtClean="0"/>
              <a:t>// attaches string2 on the end of string1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s</a:t>
            </a:r>
            <a:r>
              <a:rPr lang="en-US" dirty="0" smtClean="0"/>
              <a:t>tring1.compareto(string2);</a:t>
            </a:r>
          </a:p>
          <a:p>
            <a:pPr marL="137160" indent="0">
              <a:buNone/>
            </a:pPr>
            <a:r>
              <a:rPr lang="en-US" dirty="0" smtClean="0"/>
              <a:t>//compares the two strings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String1.toLowerCase();</a:t>
            </a:r>
          </a:p>
          <a:p>
            <a:pPr marL="137160" indent="0">
              <a:buNone/>
            </a:pPr>
            <a:r>
              <a:rPr lang="en-US" dirty="0" smtClean="0"/>
              <a:t>//converts the string to all lower case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	String </a:t>
            </a:r>
            <a:r>
              <a:rPr lang="en-US" dirty="0" smtClean="0"/>
              <a:t>greeting = “Good Morning ”;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String </a:t>
            </a:r>
            <a:r>
              <a:rPr lang="en-US" dirty="0" smtClean="0"/>
              <a:t>name = “</a:t>
            </a:r>
            <a:r>
              <a:rPr lang="en-US" dirty="0" smtClean="0"/>
              <a:t>Mr</a:t>
            </a:r>
            <a:r>
              <a:rPr lang="en-US" dirty="0" smtClean="0"/>
              <a:t>s. Latimer</a:t>
            </a:r>
            <a:r>
              <a:rPr lang="en-US" dirty="0" smtClean="0"/>
              <a:t>”;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println</a:t>
            </a:r>
            <a:r>
              <a:rPr lang="en-US" dirty="0" smtClean="0"/>
              <a:t>(greeting + </a:t>
            </a:r>
            <a:r>
              <a:rPr lang="en-US" dirty="0" smtClean="0"/>
              <a:t>name);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Now change the code to use the </a:t>
            </a:r>
            <a:r>
              <a:rPr lang="en-US" dirty="0" err="1" smtClean="0"/>
              <a:t>concat</a:t>
            </a:r>
            <a:r>
              <a:rPr lang="en-US" dirty="0" smtClean="0"/>
              <a:t>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77" y="1676400"/>
            <a:ext cx="8229600" cy="4709160"/>
          </a:xfrm>
        </p:spPr>
        <p:txBody>
          <a:bodyPr/>
          <a:lstStyle/>
          <a:p>
            <a:r>
              <a:rPr lang="en-US" dirty="0" smtClean="0"/>
              <a:t>Start with a string </a:t>
            </a:r>
            <a:r>
              <a:rPr lang="en-US" dirty="0" smtClean="0"/>
              <a:t>Coding </a:t>
            </a:r>
            <a:r>
              <a:rPr lang="en-US" dirty="0" smtClean="0"/>
              <a:t>is </a:t>
            </a:r>
            <a:r>
              <a:rPr lang="en-US" dirty="0" smtClean="0"/>
              <a:t>Great Fun!”</a:t>
            </a:r>
          </a:p>
          <a:p>
            <a:r>
              <a:rPr lang="en-US" dirty="0" err="1" smtClean="0"/>
              <a:t>Println</a:t>
            </a:r>
            <a:r>
              <a:rPr lang="en-US" dirty="0" smtClean="0"/>
              <a:t> the string all uppercase, lowercase, and the length using string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8188961" cy="6148139"/>
          </a:xfrm>
        </p:spPr>
      </p:pic>
    </p:spTree>
    <p:extLst>
      <p:ext uri="{BB962C8B-B14F-4D97-AF65-F5344CB8AC3E}">
        <p14:creationId xmlns:p14="http://schemas.microsoft.com/office/powerpoint/2010/main" val="5641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291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Apex</vt:lpstr>
      <vt:lpstr>Strings</vt:lpstr>
      <vt:lpstr>Strings</vt:lpstr>
      <vt:lpstr>Strings</vt:lpstr>
      <vt:lpstr>Example</vt:lpstr>
      <vt:lpstr>Some String Methods</vt:lpstr>
      <vt:lpstr>Demo</vt:lpstr>
      <vt:lpstr>Exercise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Karen Latimer</dc:creator>
  <cp:lastModifiedBy>Karen Latimer</cp:lastModifiedBy>
  <cp:revision>10</cp:revision>
  <dcterms:created xsi:type="dcterms:W3CDTF">2019-03-18T23:45:06Z</dcterms:created>
  <dcterms:modified xsi:type="dcterms:W3CDTF">2020-10-27T15:44:53Z</dcterms:modified>
</cp:coreProperties>
</file>