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662E-CF72-4E1F-A0B3-BEB72E64A05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C30DB4-A463-4436-955A-3AA710782E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662E-CF72-4E1F-A0B3-BEB72E64A05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0DB4-A463-4436-955A-3AA710782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662E-CF72-4E1F-A0B3-BEB72E64A05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0DB4-A463-4436-955A-3AA710782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3F662E-CF72-4E1F-A0B3-BEB72E64A05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C30DB4-A463-4436-955A-3AA710782EE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662E-CF72-4E1F-A0B3-BEB72E64A05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0DB4-A463-4436-955A-3AA710782E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662E-CF72-4E1F-A0B3-BEB72E64A05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0DB4-A463-4436-955A-3AA710782E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0DB4-A463-4436-955A-3AA710782E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662E-CF72-4E1F-A0B3-BEB72E64A05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662E-CF72-4E1F-A0B3-BEB72E64A05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0DB4-A463-4436-955A-3AA710782E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662E-CF72-4E1F-A0B3-BEB72E64A05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30DB4-A463-4436-955A-3AA710782E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43F662E-CF72-4E1F-A0B3-BEB72E64A05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C30DB4-A463-4436-955A-3AA710782E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662E-CF72-4E1F-A0B3-BEB72E64A05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C30DB4-A463-4436-955A-3AA710782E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3F662E-CF72-4E1F-A0B3-BEB72E64A053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8C30DB4-A463-4436-955A-3AA710782E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84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7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remember an arrays is a data structure that can only store a single primitive data type.</a:t>
            </a:r>
          </a:p>
          <a:p>
            <a:r>
              <a:rPr lang="en-US" dirty="0" smtClean="0"/>
              <a:t>What if we want to store related data of more than one data type?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Arrays… a reminder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14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arrays, can also be referred to as a structure of arrays (or </a:t>
            </a:r>
            <a:r>
              <a:rPr lang="en-US" dirty="0" err="1"/>
              <a:t>SoA</a:t>
            </a:r>
            <a:r>
              <a:rPr lang="en-US" dirty="0"/>
              <a:t>) is a data structure that uses multiple arrays to represent a single data record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keeps a separate, homogenous (the same data type) for each field of the record, with the corresponding elements all with the same index.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633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arrays are 2 or more arrays that are the same length and whose elements are related by their indexes.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if you had two String arrays, </a:t>
            </a:r>
            <a:r>
              <a:rPr lang="en-US" dirty="0" err="1"/>
              <a:t>firstNames</a:t>
            </a:r>
            <a:r>
              <a:rPr lang="en-US" dirty="0"/>
              <a:t>[] and </a:t>
            </a:r>
            <a:r>
              <a:rPr lang="en-US" dirty="0" err="1"/>
              <a:t>lastNames</a:t>
            </a:r>
            <a:r>
              <a:rPr lang="en-US" dirty="0"/>
              <a:t>[], a person's first name would be stored in </a:t>
            </a:r>
            <a:r>
              <a:rPr lang="en-US" dirty="0" err="1"/>
              <a:t>firstNames</a:t>
            </a:r>
            <a:r>
              <a:rPr lang="en-US" dirty="0"/>
              <a:t>[0] and that same person's last name would be stored in </a:t>
            </a:r>
            <a:r>
              <a:rPr lang="en-US" dirty="0" err="1"/>
              <a:t>lastNames</a:t>
            </a:r>
            <a:r>
              <a:rPr lang="en-US" dirty="0"/>
              <a:t>[0]. </a:t>
            </a:r>
            <a:endParaRPr lang="en-US" dirty="0" smtClean="0"/>
          </a:p>
          <a:p>
            <a:r>
              <a:rPr lang="en-US" dirty="0" smtClean="0"/>
              <a:t>Think </a:t>
            </a:r>
            <a:r>
              <a:rPr lang="en-US" dirty="0"/>
              <a:t>of parallel arrays like columns in a spreadsheet.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other words…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2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store the first name, last name and height of a group of people. Since there are 3 fields of data, we declare and populate 3 arrays.</a:t>
            </a:r>
          </a:p>
          <a:p>
            <a:r>
              <a:rPr lang="en-US" dirty="0"/>
              <a:t>String </a:t>
            </a:r>
            <a:r>
              <a:rPr lang="en-US" dirty="0" err="1"/>
              <a:t>firstName</a:t>
            </a:r>
            <a:r>
              <a:rPr lang="en-US" dirty="0"/>
              <a:t>[] = {“</a:t>
            </a:r>
            <a:r>
              <a:rPr lang="en-US" dirty="0" err="1"/>
              <a:t>Joe”,”Bob”,”Frank</a:t>
            </a:r>
            <a:r>
              <a:rPr lang="en-US" dirty="0"/>
              <a:t>”, “Hans”}; </a:t>
            </a:r>
          </a:p>
          <a:p>
            <a:r>
              <a:rPr lang="en-US" dirty="0"/>
              <a:t>String </a:t>
            </a:r>
            <a:r>
              <a:rPr lang="en-US" dirty="0" err="1"/>
              <a:t>lastName</a:t>
            </a:r>
            <a:r>
              <a:rPr lang="en-US" dirty="0"/>
              <a:t>[] ={“</a:t>
            </a:r>
            <a:r>
              <a:rPr lang="en-US" dirty="0" err="1"/>
              <a:t>Biden”,”Dylan”,”Sinatra”,”Zimmerman</a:t>
            </a:r>
            <a:r>
              <a:rPr lang="en-US" dirty="0"/>
              <a:t>”};</a:t>
            </a:r>
          </a:p>
          <a:p>
            <a:r>
              <a:rPr lang="en-US" dirty="0" err="1"/>
              <a:t>int</a:t>
            </a:r>
            <a:r>
              <a:rPr lang="en-US" dirty="0"/>
              <a:t> height[] = {169,158, 201, 199</a:t>
            </a:r>
            <a:r>
              <a:rPr lang="en-US" dirty="0" smtClean="0"/>
              <a:t>};</a:t>
            </a:r>
          </a:p>
          <a:p>
            <a:endParaRPr lang="en-US" dirty="0"/>
          </a:p>
          <a:p>
            <a:r>
              <a:rPr lang="en-US" dirty="0"/>
              <a:t>All the elements with the same index value are associated with the same data record.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1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access the entire record, process the arrays simultaneously.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&lt;.</a:t>
            </a:r>
            <a:r>
              <a:rPr lang="en-US" dirty="0" err="1"/>
              <a:t>firstName.length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println</a:t>
            </a:r>
            <a:r>
              <a:rPr lang="en-US" dirty="0"/>
              <a:t>(</a:t>
            </a:r>
            <a:r>
              <a:rPr lang="en-US" dirty="0" err="1"/>
              <a:t>firstName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+ “ “ + </a:t>
            </a:r>
            <a:r>
              <a:rPr lang="en-US" dirty="0" err="1"/>
              <a:t>lastName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+ “ height </a:t>
            </a:r>
            <a:r>
              <a:rPr lang="en-US" dirty="0" smtClean="0"/>
              <a:t>     = </a:t>
            </a:r>
            <a:r>
              <a:rPr lang="en-US" dirty="0"/>
              <a:t>“ + height[</a:t>
            </a:r>
            <a:r>
              <a:rPr lang="en-US" dirty="0" err="1"/>
              <a:t>i</a:t>
            </a:r>
            <a:r>
              <a:rPr lang="en-US" dirty="0"/>
              <a:t>] + “cm”)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2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800" y="-1524000"/>
            <a:ext cx="10058400" cy="79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61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05000"/>
            <a:ext cx="70104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572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the sketch above to print the first name, last name and height of any person over 170 cm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55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819</TotalTime>
  <Words>310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Parallel Arrays</vt:lpstr>
      <vt:lpstr>Arrays… a reminder</vt:lpstr>
      <vt:lpstr>Parallel Arrays</vt:lpstr>
      <vt:lpstr>In other words…</vt:lpstr>
      <vt:lpstr>Example</vt:lpstr>
      <vt:lpstr>PowerPoint Presentation</vt:lpstr>
      <vt:lpstr>PowerPoint Presentation</vt:lpstr>
      <vt:lpstr>Output:</vt:lpstr>
      <vt:lpstr>Try it Yourself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Arrays</dc:title>
  <dc:creator>Karen Latimer</dc:creator>
  <cp:lastModifiedBy>Karen Latimer</cp:lastModifiedBy>
  <cp:revision>3</cp:revision>
  <dcterms:created xsi:type="dcterms:W3CDTF">2020-11-10T02:01:17Z</dcterms:created>
  <dcterms:modified xsi:type="dcterms:W3CDTF">2020-11-10T15:41:02Z</dcterms:modified>
</cp:coreProperties>
</file>