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56" d="100"/>
          <a:sy n="56" d="100"/>
        </p:scale>
        <p:origin x="72" y="1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Designing a Program with Functions</a:t>
            </a:r>
          </a:p>
        </p:txBody>
      </p:sp>
    </p:spTree>
    <p:extLst>
      <p:ext uri="{BB962C8B-B14F-4D97-AF65-F5344CB8AC3E}">
        <p14:creationId xmlns:p14="http://schemas.microsoft.com/office/powerpoint/2010/main" val="2805941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of Black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/>
              <a:t>Using a “black box” function should be straightforward, well-defined and </a:t>
            </a:r>
            <a:r>
              <a:rPr lang="en-US" b="1" dirty="0"/>
              <a:t>easy to understand.</a:t>
            </a:r>
          </a:p>
          <a:p>
            <a:pPr>
              <a:buFont typeface="+mj-lt"/>
              <a:buAutoNum type="arabicPeriod"/>
            </a:pPr>
            <a:endParaRPr lang="en-US" b="1" dirty="0"/>
          </a:p>
          <a:p>
            <a:pPr>
              <a:buFont typeface="+mj-lt"/>
              <a:buAutoNum type="arabicPeriod"/>
            </a:pPr>
            <a:r>
              <a:rPr lang="en-US" dirty="0"/>
              <a:t>To use a “black box” function, you </a:t>
            </a:r>
            <a:r>
              <a:rPr lang="en-US" b="1" dirty="0"/>
              <a:t>shouldn’t need to know</a:t>
            </a:r>
            <a:r>
              <a:rPr lang="en-US" dirty="0"/>
              <a:t> anything about how it works; all you need to know is how to use it.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123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designing with Functions follow these simple standards:</a:t>
            </a:r>
          </a:p>
          <a:p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A function should be </a:t>
            </a:r>
            <a:r>
              <a:rPr lang="en-US" b="1" dirty="0"/>
              <a:t>concise, self-contained, </a:t>
            </a:r>
            <a:r>
              <a:rPr lang="en-US" dirty="0"/>
              <a:t>and only do </a:t>
            </a:r>
            <a:r>
              <a:rPr lang="en-US" b="1" dirty="0"/>
              <a:t>one thing.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A function should not depend on any external variables to do its job.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A function should be easy to use without knowing how the function works </a:t>
            </a:r>
            <a:r>
              <a:rPr lang="en-US"/>
              <a:t>in detail.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795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with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499"/>
            <a:ext cx="5615122" cy="3603869"/>
          </a:xfrm>
        </p:spPr>
        <p:txBody>
          <a:bodyPr/>
          <a:lstStyle/>
          <a:p>
            <a:r>
              <a:rPr lang="en-US" dirty="0"/>
              <a:t>Functions allow us to use </a:t>
            </a:r>
            <a:r>
              <a:rPr lang="en-US" b="1" dirty="0"/>
              <a:t>Decomposition</a:t>
            </a:r>
            <a:r>
              <a:rPr lang="en-US" dirty="0"/>
              <a:t> in our programs.</a:t>
            </a:r>
          </a:p>
          <a:p>
            <a:endParaRPr lang="en-US" dirty="0"/>
          </a:p>
          <a:p>
            <a:r>
              <a:rPr lang="en-US" b="1" dirty="0"/>
              <a:t>Decomposition</a:t>
            </a:r>
            <a:r>
              <a:rPr lang="en-US" dirty="0"/>
              <a:t> allows us to break down programs into smaller, more manageable units of code.</a:t>
            </a:r>
          </a:p>
          <a:p>
            <a:endParaRPr lang="en-US" b="1" dirty="0"/>
          </a:p>
          <a:p>
            <a:r>
              <a:rPr lang="en-US" dirty="0"/>
              <a:t>Each of these units will be performed by a function.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3780" y="2336070"/>
            <a:ext cx="3353898" cy="420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74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Black Box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idea of the function as a </a:t>
            </a:r>
            <a:r>
              <a:rPr lang="en-US" b="1" dirty="0"/>
              <a:t>black box</a:t>
            </a:r>
            <a:r>
              <a:rPr lang="en-US" dirty="0"/>
              <a:t> simply means that you don’t need to know what’s going on inside a function in order for you to be able to call that function.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7546" y="3514727"/>
            <a:ext cx="2886075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5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Black Box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idea of the function as a </a:t>
            </a:r>
            <a:r>
              <a:rPr lang="en-US" b="1" dirty="0"/>
              <a:t>black box</a:t>
            </a:r>
            <a:r>
              <a:rPr lang="en-US" dirty="0"/>
              <a:t> simply means that you don’t need to know what’s going on inside a function in order for you to be able to call that function.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2605" y="3581402"/>
            <a:ext cx="7019925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376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Black Box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6687783" cy="34163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order to use the function you need to know more than: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the name of the function?</a:t>
            </a:r>
          </a:p>
          <a:p>
            <a:pPr marL="0" indent="0">
              <a:buNone/>
            </a:pPr>
            <a:r>
              <a:rPr lang="en-US" dirty="0"/>
              <a:t>	What is its </a:t>
            </a:r>
            <a:r>
              <a:rPr lang="en-US" b="1" dirty="0"/>
              <a:t>identifier</a:t>
            </a:r>
            <a:r>
              <a:rPr lang="en-US" dirty="0"/>
              <a:t>?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dirty="0"/>
              <a:t>What is the function supposed to do?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dirty="0"/>
              <a:t>What information does the function need?</a:t>
            </a:r>
          </a:p>
          <a:p>
            <a:pPr marL="0" indent="0">
              <a:buNone/>
            </a:pPr>
            <a:r>
              <a:rPr lang="en-US" dirty="0"/>
              <a:t>	What </a:t>
            </a:r>
            <a:r>
              <a:rPr lang="en-US" b="1" dirty="0"/>
              <a:t>arguments</a:t>
            </a:r>
            <a:r>
              <a:rPr lang="en-US" dirty="0"/>
              <a:t> does it need given to it?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dirty="0"/>
              <a:t>What information will the function give back?</a:t>
            </a:r>
          </a:p>
          <a:p>
            <a:pPr marL="0" indent="0">
              <a:buNone/>
            </a:pPr>
            <a:r>
              <a:rPr lang="en-US" dirty="0"/>
              <a:t>	What does it </a:t>
            </a:r>
            <a:r>
              <a:rPr lang="en-US" b="1" dirty="0"/>
              <a:t>return</a:t>
            </a:r>
            <a:r>
              <a:rPr lang="en-US" dirty="0"/>
              <a:t>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0154" y="2552700"/>
            <a:ext cx="19621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587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Black Box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3744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Suppose I have written a function called </a:t>
            </a:r>
            <a:r>
              <a:rPr lang="en-US" b="1" dirty="0" err="1"/>
              <a:t>multiplyNumbers</a:t>
            </a:r>
            <a:r>
              <a:rPr lang="en-US" b="1" dirty="0"/>
              <a:t>():</a:t>
            </a:r>
          </a:p>
          <a:p>
            <a:pPr>
              <a:buFont typeface="+mj-lt"/>
              <a:buAutoNum type="arabicPeriod"/>
            </a:pPr>
            <a:r>
              <a:rPr lang="en-US" dirty="0"/>
              <a:t>What is the name of the function?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What is the function supposed to do?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What information does the function need?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What information will the function give back?</a:t>
            </a:r>
          </a:p>
        </p:txBody>
      </p:sp>
    </p:spTree>
    <p:extLst>
      <p:ext uri="{BB962C8B-B14F-4D97-AF65-F5344CB8AC3E}">
        <p14:creationId xmlns:p14="http://schemas.microsoft.com/office/powerpoint/2010/main" val="4018238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Black Box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3744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Suppose I have written a function called </a:t>
            </a:r>
            <a:r>
              <a:rPr lang="en-US" b="1" dirty="0" err="1"/>
              <a:t>multiplyNumbers</a:t>
            </a:r>
            <a:r>
              <a:rPr lang="en-US" b="1" dirty="0"/>
              <a:t>():</a:t>
            </a:r>
          </a:p>
          <a:p>
            <a:pPr>
              <a:buFont typeface="+mj-lt"/>
              <a:buAutoNum type="arabicPeriod"/>
            </a:pPr>
            <a:r>
              <a:rPr lang="en-US" dirty="0"/>
              <a:t>What is the name of the function?</a:t>
            </a:r>
            <a:br>
              <a:rPr lang="en-US" dirty="0"/>
            </a:br>
            <a:r>
              <a:rPr lang="en-US" b="1" dirty="0"/>
              <a:t>Answer: </a:t>
            </a:r>
            <a:r>
              <a:rPr lang="en-US" b="1" dirty="0" err="1"/>
              <a:t>multiplyNumbers</a:t>
            </a:r>
            <a:r>
              <a:rPr lang="en-US" b="1" dirty="0"/>
              <a:t>()</a:t>
            </a:r>
          </a:p>
          <a:p>
            <a:pPr>
              <a:buFont typeface="+mj-lt"/>
              <a:buAutoNum type="arabicPeriod"/>
            </a:pPr>
            <a:r>
              <a:rPr lang="en-US" dirty="0"/>
              <a:t>What is the function supposed to do?</a:t>
            </a:r>
            <a:br>
              <a:rPr lang="en-US" dirty="0"/>
            </a:br>
            <a:r>
              <a:rPr lang="en-US" b="1" dirty="0"/>
              <a:t>Answer: multiply two numbers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What information does the function need?</a:t>
            </a:r>
            <a:br>
              <a:rPr lang="en-US" dirty="0"/>
            </a:br>
            <a:r>
              <a:rPr lang="en-US" b="1" dirty="0"/>
              <a:t>Answer: two numbers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What information will the function give back?</a:t>
            </a:r>
            <a:br>
              <a:rPr lang="en-US" dirty="0"/>
            </a:br>
            <a:r>
              <a:rPr lang="en-US" b="1" dirty="0"/>
              <a:t>Answer: the result of the multiplication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40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Black Box Example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5480" y="2603499"/>
            <a:ext cx="6396444" cy="383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188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Black Box Example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9029" y="2603500"/>
            <a:ext cx="7251747" cy="385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710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19</TotalTime>
  <Words>322</Words>
  <Application>Microsoft Office PowerPoint</Application>
  <PresentationFormat>Widescreen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 Boardroom</vt:lpstr>
      <vt:lpstr>Designing a Program with Functions</vt:lpstr>
      <vt:lpstr>Designing with Functions</vt:lpstr>
      <vt:lpstr>The Black Box</vt:lpstr>
      <vt:lpstr>The Black Box</vt:lpstr>
      <vt:lpstr>The Black Box</vt:lpstr>
      <vt:lpstr>The Black Box</vt:lpstr>
      <vt:lpstr>The Black Box</vt:lpstr>
      <vt:lpstr>The Black Box Example</vt:lpstr>
      <vt:lpstr>The Black Box Example</vt:lpstr>
      <vt:lpstr>Rules of Black Boxes</vt:lpstr>
      <vt:lpstr>Summary</vt:lpstr>
    </vt:vector>
  </TitlesOfParts>
  <Company>Red River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a Program with Functions</dc:title>
  <dc:creator>Sylvia Froese</dc:creator>
  <cp:lastModifiedBy>hp-admin</cp:lastModifiedBy>
  <cp:revision>10</cp:revision>
  <dcterms:created xsi:type="dcterms:W3CDTF">2019-06-27T19:39:40Z</dcterms:created>
  <dcterms:modified xsi:type="dcterms:W3CDTF">2020-02-28T02:44:22Z</dcterms:modified>
</cp:coreProperties>
</file>