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56" d="100"/>
          <a:sy n="56" d="100"/>
        </p:scale>
        <p:origin x="72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 Variable Scope</a:t>
            </a:r>
          </a:p>
        </p:txBody>
      </p:sp>
    </p:spTree>
    <p:extLst>
      <p:ext uri="{BB962C8B-B14F-4D97-AF65-F5344CB8AC3E}">
        <p14:creationId xmlns:p14="http://schemas.microsoft.com/office/powerpoint/2010/main" val="1152855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b="1" dirty="0"/>
              <a:t>Scope</a:t>
            </a:r>
            <a:r>
              <a:rPr lang="en-US" dirty="0"/>
              <a:t> of a variable is where it exists and can be used by your program.</a:t>
            </a:r>
          </a:p>
          <a:p>
            <a:endParaRPr lang="en-US" dirty="0"/>
          </a:p>
          <a:p>
            <a:r>
              <a:rPr lang="en-US" dirty="0"/>
              <a:t>Variables are </a:t>
            </a:r>
            <a:r>
              <a:rPr lang="en-US" b="1" dirty="0"/>
              <a:t>Scoped</a:t>
            </a:r>
            <a:r>
              <a:rPr lang="en-US" dirty="0"/>
              <a:t> to functions</a:t>
            </a:r>
          </a:p>
          <a:p>
            <a:endParaRPr lang="en-US" dirty="0"/>
          </a:p>
          <a:p>
            <a:r>
              <a:rPr lang="en-US" dirty="0"/>
              <a:t>This means that </a:t>
            </a:r>
            <a:r>
              <a:rPr lang="en-US" b="1" dirty="0"/>
              <a:t>if they are created in a function, </a:t>
            </a:r>
            <a:r>
              <a:rPr lang="en-US" dirty="0"/>
              <a:t>they </a:t>
            </a:r>
            <a:r>
              <a:rPr lang="en-US" b="1" dirty="0"/>
              <a:t>can’t be used outside of that function.</a:t>
            </a:r>
            <a:endParaRPr lang="en-US" dirty="0"/>
          </a:p>
          <a:p>
            <a:endParaRPr lang="en-US" dirty="0"/>
          </a:p>
          <a:p>
            <a:r>
              <a:rPr lang="en-US" dirty="0"/>
              <a:t>If a variable is </a:t>
            </a:r>
            <a:r>
              <a:rPr lang="en-US" b="1" dirty="0"/>
              <a:t>out of scope</a:t>
            </a:r>
            <a:r>
              <a:rPr lang="en-US" dirty="0"/>
              <a:t> then it cannot be used by that part of the program.</a:t>
            </a:r>
          </a:p>
        </p:txBody>
      </p:sp>
    </p:spTree>
    <p:extLst>
      <p:ext uri="{BB962C8B-B14F-4D97-AF65-F5344CB8AC3E}">
        <p14:creationId xmlns:p14="http://schemas.microsoft.com/office/powerpoint/2010/main" val="3535337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create a function that multiplies two numbers and prints the result: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418" y="3129695"/>
            <a:ext cx="7515225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213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that </a:t>
            </a:r>
            <a:r>
              <a:rPr lang="en-US" b="1" dirty="0"/>
              <a:t>3 new variables</a:t>
            </a:r>
            <a:r>
              <a:rPr lang="en-US" dirty="0"/>
              <a:t> are being created here: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0915" y="3076942"/>
            <a:ext cx="7524750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837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that </a:t>
            </a:r>
            <a:r>
              <a:rPr lang="en-US" b="1" dirty="0"/>
              <a:t>3 new variables</a:t>
            </a:r>
            <a:r>
              <a:rPr lang="en-US" dirty="0"/>
              <a:t> are being created here: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652" y="3124933"/>
            <a:ext cx="747712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958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3 new variables</a:t>
            </a:r>
            <a:r>
              <a:rPr lang="en-US" b="1" dirty="0"/>
              <a:t> can only be used inside this function: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739" y="3129695"/>
            <a:ext cx="7534275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652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Trying to use these variables anywhere else in your program will result in an error: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098" y="3227511"/>
            <a:ext cx="5834795" cy="332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601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 created </a:t>
            </a:r>
            <a:r>
              <a:rPr lang="en-US" b="1" dirty="0"/>
              <a:t>inside of a function can not be used outside of that function.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 is called a variable’s </a:t>
            </a:r>
            <a:r>
              <a:rPr lang="en-US" b="1" dirty="0"/>
              <a:t>Scope.</a:t>
            </a:r>
          </a:p>
          <a:p>
            <a:endParaRPr lang="en-US" dirty="0"/>
          </a:p>
          <a:p>
            <a:r>
              <a:rPr lang="en-US" dirty="0"/>
              <a:t>If you try to use a variable </a:t>
            </a:r>
            <a:r>
              <a:rPr lang="en-US" b="1" dirty="0"/>
              <a:t>out of scope, </a:t>
            </a:r>
            <a:r>
              <a:rPr lang="en-US" dirty="0"/>
              <a:t>it will result in a variable not </a:t>
            </a:r>
            <a:r>
              <a:rPr lang="en-US"/>
              <a:t>found error.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711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18</TotalTime>
  <Words>185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Function Variable Scope</vt:lpstr>
      <vt:lpstr>Variable Scope</vt:lpstr>
      <vt:lpstr>Variable Scope Example</vt:lpstr>
      <vt:lpstr>Variable Scope Example</vt:lpstr>
      <vt:lpstr>Variable Scope Example</vt:lpstr>
      <vt:lpstr>Variable Scope Example</vt:lpstr>
      <vt:lpstr>Variable Scope</vt:lpstr>
      <vt:lpstr>Summary</vt:lpstr>
    </vt:vector>
  </TitlesOfParts>
  <Company>Red River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Variable Scope</dc:title>
  <dc:creator>Sylvia Froese</dc:creator>
  <cp:lastModifiedBy>hp-admin</cp:lastModifiedBy>
  <cp:revision>4</cp:revision>
  <dcterms:created xsi:type="dcterms:W3CDTF">2019-06-27T19:20:31Z</dcterms:created>
  <dcterms:modified xsi:type="dcterms:W3CDTF">2020-02-28T02:44:12Z</dcterms:modified>
</cp:coreProperties>
</file>