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>
        <p:scale>
          <a:sx n="40" d="100"/>
          <a:sy n="40" d="100"/>
        </p:scale>
        <p:origin x="24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7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Creating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539750"/>
          </a:xfrm>
        </p:spPr>
        <p:txBody>
          <a:bodyPr/>
          <a:lstStyle/>
          <a:p>
            <a:r>
              <a:rPr lang="en-US" dirty="0" smtClean="0"/>
              <a:t>In Processing, create a new sketch and enter this code: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40" y="3143250"/>
            <a:ext cx="7348537" cy="32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Creating Strings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45" y="2313836"/>
            <a:ext cx="8384428" cy="4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Creating Strings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03" y="2314303"/>
            <a:ext cx="8062912" cy="43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Creating Strings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283566"/>
            <a:ext cx="7939087" cy="42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4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Creating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82600"/>
          </a:xfrm>
        </p:spPr>
        <p:txBody>
          <a:bodyPr/>
          <a:lstStyle/>
          <a:p>
            <a:r>
              <a:rPr lang="en-US" dirty="0" smtClean="0"/>
              <a:t>What do you think this code will output when run?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9" y="3086100"/>
            <a:ext cx="7705725" cy="31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Creating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82600"/>
          </a:xfrm>
        </p:spPr>
        <p:txBody>
          <a:bodyPr/>
          <a:lstStyle/>
          <a:p>
            <a:r>
              <a:rPr lang="en-US" dirty="0" smtClean="0"/>
              <a:t>What do you think this code will output when run?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086100"/>
            <a:ext cx="6273846" cy="34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63550"/>
          </a:xfrm>
        </p:spPr>
        <p:txBody>
          <a:bodyPr/>
          <a:lstStyle/>
          <a:p>
            <a:r>
              <a:rPr lang="en-US" dirty="0" smtClean="0"/>
              <a:t>Now we want to put the strings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3276600"/>
            <a:ext cx="55721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-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is that </a:t>
            </a:r>
            <a:r>
              <a:rPr lang="en-US" dirty="0" err="1" smtClean="0"/>
              <a:t>println</a:t>
            </a:r>
            <a:r>
              <a:rPr lang="en-US" dirty="0" smtClean="0"/>
              <a:t>() only prints one thing at a time.</a:t>
            </a:r>
          </a:p>
          <a:p>
            <a:endParaRPr lang="en-US" dirty="0" smtClean="0"/>
          </a:p>
          <a:p>
            <a:r>
              <a:rPr lang="en-US" dirty="0" smtClean="0"/>
              <a:t>We can accomplish this by Concatenating Strings together.</a:t>
            </a:r>
          </a:p>
          <a:p>
            <a:endParaRPr lang="en-US" dirty="0" smtClean="0"/>
          </a:p>
          <a:p>
            <a:r>
              <a:rPr lang="en-US" dirty="0" smtClean="0"/>
              <a:t>Concatenation means to create one new String out of two or more existing ones.</a:t>
            </a:r>
          </a:p>
          <a:p>
            <a:endParaRPr lang="en-US" dirty="0" smtClean="0"/>
          </a:p>
          <a:p>
            <a:r>
              <a:rPr lang="en-US" dirty="0" smtClean="0"/>
              <a:t>Strings are concatenated together using the plus ‘+’ symbol.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3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-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97300"/>
          </a:xfrm>
        </p:spPr>
        <p:txBody>
          <a:bodyPr/>
          <a:lstStyle/>
          <a:p>
            <a:r>
              <a:rPr lang="en-US" dirty="0" smtClean="0"/>
              <a:t>Integer Addition: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Concatenation: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324225"/>
            <a:ext cx="2667000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5148262"/>
            <a:ext cx="6400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-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97300"/>
          </a:xfrm>
        </p:spPr>
        <p:txBody>
          <a:bodyPr/>
          <a:lstStyle/>
          <a:p>
            <a:r>
              <a:rPr lang="en-US" dirty="0" smtClean="0"/>
              <a:t>Integer Addition: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Concatenation 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324225"/>
            <a:ext cx="266700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5210175"/>
            <a:ext cx="53244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66" y="3181350"/>
            <a:ext cx="7886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0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-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596900"/>
          </a:xfrm>
        </p:spPr>
        <p:txBody>
          <a:bodyPr/>
          <a:lstStyle/>
          <a:p>
            <a:r>
              <a:rPr lang="en-US" dirty="0" smtClean="0"/>
              <a:t>Change your code as follows: (add the code in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34" y="3200400"/>
            <a:ext cx="84772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3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- Concatenation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368048"/>
            <a:ext cx="7486650" cy="41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3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-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787400"/>
          </a:xfrm>
        </p:spPr>
        <p:txBody>
          <a:bodyPr/>
          <a:lstStyle/>
          <a:p>
            <a:r>
              <a:rPr lang="en-US" dirty="0" smtClean="0"/>
              <a:t>You can accomplish the same thing by concatenating to a String variable and printing that String variable: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16" y="3390900"/>
            <a:ext cx="8477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2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02050"/>
          </a:xfrm>
        </p:spPr>
        <p:txBody>
          <a:bodyPr>
            <a:normAutofit/>
          </a:bodyPr>
          <a:lstStyle/>
          <a:p>
            <a:r>
              <a:rPr lang="en-US" dirty="0" smtClean="0"/>
              <a:t>Strings can be concatenated with other data types.</a:t>
            </a:r>
          </a:p>
          <a:p>
            <a:endParaRPr lang="en-US" dirty="0"/>
          </a:p>
          <a:p>
            <a:r>
              <a:rPr lang="en-US" dirty="0" smtClean="0"/>
              <a:t>If a String is concatenated with a number, the integer and String will be stuck together and no math will be performed.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code will output 23, try it yourself in Processing!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4164378"/>
            <a:ext cx="7416846" cy="12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0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Concatenation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501650"/>
          </a:xfrm>
        </p:spPr>
        <p:txBody>
          <a:bodyPr/>
          <a:lstStyle/>
          <a:p>
            <a:r>
              <a:rPr lang="en-US" dirty="0" smtClean="0"/>
              <a:t>Here is an example of a String being concatenated with an Integer: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96" y="3105150"/>
            <a:ext cx="6257925" cy="34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Basics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539750"/>
          </a:xfrm>
        </p:spPr>
        <p:txBody>
          <a:bodyPr/>
          <a:lstStyle/>
          <a:p>
            <a:r>
              <a:rPr lang="en-US" dirty="0" smtClean="0"/>
              <a:t>Fill in the blanks in the code below so that it outputs: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3257550"/>
            <a:ext cx="72294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Basics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63550"/>
          </a:xfrm>
        </p:spPr>
        <p:txBody>
          <a:bodyPr/>
          <a:lstStyle/>
          <a:p>
            <a:r>
              <a:rPr lang="en-US" dirty="0" smtClean="0"/>
              <a:t>Type the output of the following code: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67050"/>
            <a:ext cx="7649416" cy="33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3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Basics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501650"/>
          </a:xfrm>
        </p:spPr>
        <p:txBody>
          <a:bodyPr/>
          <a:lstStyle/>
          <a:p>
            <a:r>
              <a:rPr lang="en-US" dirty="0" smtClean="0"/>
              <a:t>Fill in the blanks in the code below so that it outputs: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05150"/>
            <a:ext cx="75057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14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Basics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82600"/>
          </a:xfrm>
        </p:spPr>
        <p:txBody>
          <a:bodyPr/>
          <a:lstStyle/>
          <a:p>
            <a:r>
              <a:rPr lang="en-US" dirty="0" smtClean="0"/>
              <a:t>Fill in the blanks in the code below so that it outputs: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71" y="3086100"/>
            <a:ext cx="76485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9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35400"/>
          </a:xfrm>
        </p:spPr>
        <p:txBody>
          <a:bodyPr/>
          <a:lstStyle/>
          <a:p>
            <a:r>
              <a:rPr lang="en-US" dirty="0" smtClean="0"/>
              <a:t>A String is a collection of characters.</a:t>
            </a:r>
          </a:p>
          <a:p>
            <a:endParaRPr lang="en-US" dirty="0"/>
          </a:p>
          <a:p>
            <a:r>
              <a:rPr lang="en-US" dirty="0" smtClean="0"/>
              <a:t>A String is declared by using: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Strings are always initialized with double quotes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59" y="3814762"/>
            <a:ext cx="8534400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59" y="5554661"/>
            <a:ext cx="85439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most other programming languages, Processing does not have primitive data type to hold strings.</a:t>
            </a:r>
          </a:p>
          <a:p>
            <a:endParaRPr lang="en-US" dirty="0"/>
          </a:p>
          <a:p>
            <a:r>
              <a:rPr lang="en-US" dirty="0" smtClean="0"/>
              <a:t>While the ‘char’ data type does exist, it can only contain a single character.</a:t>
            </a:r>
          </a:p>
          <a:p>
            <a:endParaRPr lang="en-US" dirty="0"/>
          </a:p>
          <a:p>
            <a:r>
              <a:rPr lang="en-US" dirty="0" smtClean="0"/>
              <a:t>If you need to work with strings, you need to use the String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0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206500"/>
          </a:xfrm>
        </p:spPr>
        <p:txBody>
          <a:bodyPr/>
          <a:lstStyle/>
          <a:p>
            <a:r>
              <a:rPr lang="en-US" dirty="0" smtClean="0"/>
              <a:t>Concatenation means to create one new string out of two or more existing ones.</a:t>
            </a:r>
          </a:p>
          <a:p>
            <a:r>
              <a:rPr lang="en-US" dirty="0" smtClean="0"/>
              <a:t>Strings can be Concatenated using the plus sign (+)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16" y="3810000"/>
            <a:ext cx="84772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355" y="2603500"/>
            <a:ext cx="8761412" cy="1677555"/>
          </a:xfrm>
        </p:spPr>
        <p:txBody>
          <a:bodyPr/>
          <a:lstStyle/>
          <a:p>
            <a:r>
              <a:rPr lang="en-US" dirty="0" smtClean="0"/>
              <a:t>Strings are always enclosed in “double quotes”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568765 and </a:t>
            </a:r>
            <a:r>
              <a:rPr lang="en-US" b="1" dirty="0" smtClean="0"/>
              <a:t>“</a:t>
            </a:r>
            <a:r>
              <a:rPr lang="en-US" dirty="0" smtClean="0"/>
              <a:t>568765</a:t>
            </a:r>
            <a:r>
              <a:rPr lang="en-US" b="1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				      are </a:t>
            </a:r>
            <a:r>
              <a:rPr lang="en-US" b="1" dirty="0" smtClean="0"/>
              <a:t>not the same thing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16" y="4372650"/>
            <a:ext cx="85153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Basics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36" y="2603500"/>
            <a:ext cx="7203930" cy="35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742373"/>
          </a:xfrm>
        </p:spPr>
        <p:txBody>
          <a:bodyPr/>
          <a:lstStyle/>
          <a:p>
            <a:r>
              <a:rPr lang="en-US" dirty="0" smtClean="0"/>
              <a:t>Strings are created in a similar manner to all other data types and can be created in two ways: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57" y="3345873"/>
            <a:ext cx="7914409" cy="31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Strings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700809"/>
          </a:xfrm>
        </p:spPr>
        <p:txBody>
          <a:bodyPr/>
          <a:lstStyle/>
          <a:p>
            <a:r>
              <a:rPr lang="en-US" dirty="0" smtClean="0"/>
              <a:t>Fill in the blanks in the code snippet below to declare a String variable called </a:t>
            </a:r>
            <a:r>
              <a:rPr lang="en-US" dirty="0" err="1" smtClean="0"/>
              <a:t>lastName</a:t>
            </a:r>
            <a:r>
              <a:rPr lang="en-US" dirty="0" smtClean="0"/>
              <a:t> with the value Jones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23" y="3496541"/>
            <a:ext cx="48482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Strings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700809"/>
          </a:xfrm>
        </p:spPr>
        <p:txBody>
          <a:bodyPr/>
          <a:lstStyle/>
          <a:p>
            <a:r>
              <a:rPr lang="en-US" dirty="0" smtClean="0"/>
              <a:t>Fill in the blanks in the code snippet below to declare a String variable called name with the value Mike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03" y="3617577"/>
            <a:ext cx="56673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Strings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700809"/>
          </a:xfrm>
        </p:spPr>
        <p:txBody>
          <a:bodyPr/>
          <a:lstStyle/>
          <a:p>
            <a:r>
              <a:rPr lang="en-US" dirty="0" smtClean="0"/>
              <a:t>Which of the following follows the rules and standards of declaring a String?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304309"/>
            <a:ext cx="36480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7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50</TotalTime>
  <Words>507</Words>
  <Application>Microsoft Office PowerPoint</Application>
  <PresentationFormat>Widescreen</PresentationFormat>
  <Paragraphs>90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 Boardroom</vt:lpstr>
      <vt:lpstr>Strings</vt:lpstr>
      <vt:lpstr>Strings</vt:lpstr>
      <vt:lpstr>String Basics</vt:lpstr>
      <vt:lpstr>String Basics</vt:lpstr>
      <vt:lpstr>String Basics</vt:lpstr>
      <vt:lpstr>Creating Strings</vt:lpstr>
      <vt:lpstr>Creating Strings Practice</vt:lpstr>
      <vt:lpstr>Creating Strings Practice</vt:lpstr>
      <vt:lpstr>Creating Strings Practice</vt:lpstr>
      <vt:lpstr>Hands On – Creating Strings</vt:lpstr>
      <vt:lpstr>Hands On – Creating Strings</vt:lpstr>
      <vt:lpstr>Hands On – Creating Strings</vt:lpstr>
      <vt:lpstr>Hands On – Creating Strings</vt:lpstr>
      <vt:lpstr>Hands On – Creating Strings</vt:lpstr>
      <vt:lpstr>Hands On – Creating Strings</vt:lpstr>
      <vt:lpstr>Concatenation</vt:lpstr>
      <vt:lpstr>Strings - Concatenation</vt:lpstr>
      <vt:lpstr>Strings - Concatenation</vt:lpstr>
      <vt:lpstr>Strings - Concatenation</vt:lpstr>
      <vt:lpstr>Hands On - Concatenation</vt:lpstr>
      <vt:lpstr>Hands On - Concatenation</vt:lpstr>
      <vt:lpstr>Hands On - Concatenation</vt:lpstr>
      <vt:lpstr>String Concatenation</vt:lpstr>
      <vt:lpstr>String Concatenation Example</vt:lpstr>
      <vt:lpstr>String Basics Practice</vt:lpstr>
      <vt:lpstr>String Basics Practice</vt:lpstr>
      <vt:lpstr>String Basics Practice</vt:lpstr>
      <vt:lpstr>String Basics Practice</vt:lpstr>
      <vt:lpstr>Summary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Strings</dc:title>
  <dc:creator>Sylvia Froese</dc:creator>
  <cp:lastModifiedBy>Sylvia Froese</cp:lastModifiedBy>
  <cp:revision>13</cp:revision>
  <dcterms:created xsi:type="dcterms:W3CDTF">2019-06-20T19:43:45Z</dcterms:created>
  <dcterms:modified xsi:type="dcterms:W3CDTF">2019-06-20T20:34:20Z</dcterms:modified>
</cp:coreProperties>
</file>