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Interactive Sketches</a:t>
            </a:r>
          </a:p>
        </p:txBody>
      </p:sp>
    </p:spTree>
    <p:extLst>
      <p:ext uri="{BB962C8B-B14F-4D97-AF65-F5344CB8AC3E}">
        <p14:creationId xmlns:p14="http://schemas.microsoft.com/office/powerpoint/2010/main" val="1066520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blanks in the code snippet below to create a setup function that sets the display window to 300px by 300px.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112" y="3548062"/>
            <a:ext cx="4524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77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in the blanks in the code snippet below to create a setup function that sets the background color to black (0).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37" y="3448050"/>
            <a:ext cx="4848225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69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draw() function runs 60 times (or frames) per second continuously until stopped.</a:t>
            </a:r>
          </a:p>
          <a:p>
            <a:endParaRPr lang="en-US" dirty="0"/>
          </a:p>
          <a:p>
            <a:r>
              <a:rPr lang="en-US" dirty="0"/>
              <a:t>The draw function is used to handle animation of any kind. The draw() function is defined using the syntax: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300" y="4481512"/>
            <a:ext cx="788670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04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Draw()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your setup() function, add this draw() function.</a:t>
            </a:r>
          </a:p>
          <a:p>
            <a:endParaRPr lang="en-US" dirty="0"/>
          </a:p>
          <a:p>
            <a:r>
              <a:rPr lang="en-US" dirty="0"/>
              <a:t>This draw() function creates circles that are 30px by 30px at your current mouse position (</a:t>
            </a:r>
            <a:r>
              <a:rPr lang="en-US" dirty="0" err="1"/>
              <a:t>mouseX</a:t>
            </a:r>
            <a:r>
              <a:rPr lang="en-US" dirty="0"/>
              <a:t>, </a:t>
            </a:r>
            <a:r>
              <a:rPr lang="en-US" dirty="0" err="1"/>
              <a:t>mouseY</a:t>
            </a:r>
            <a:r>
              <a:rPr lang="en-US" dirty="0"/>
              <a:t>):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387" y="4152900"/>
            <a:ext cx="78581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829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Draw() Example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371" y="2339340"/>
            <a:ext cx="6536577" cy="4238625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45017" t="14306" r="12993" b="16937"/>
          <a:stretch/>
        </p:blipFill>
        <p:spPr>
          <a:xfrm>
            <a:off x="6665976" y="3087052"/>
            <a:ext cx="2715768" cy="290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919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written as a list of statements (like the previous examples) is called a Static Sketch. Static Sketches cannot run animation or interactivity.</a:t>
            </a:r>
          </a:p>
          <a:p>
            <a:endParaRPr lang="en-US" dirty="0"/>
          </a:p>
          <a:p>
            <a:r>
              <a:rPr lang="en-US" dirty="0"/>
              <a:t>Interactive Sketches can run animation and interactivity and require two functions: setup() and draw().</a:t>
            </a:r>
          </a:p>
          <a:p>
            <a:endParaRPr lang="en-US" dirty="0"/>
          </a:p>
          <a:p>
            <a:r>
              <a:rPr lang="en-US" dirty="0"/>
              <a:t>The setup() function is automatically called once at the start of the program. The draw() function is automatically called 60 times/second until stopped.</a:t>
            </a:r>
          </a:p>
        </p:txBody>
      </p:sp>
    </p:spTree>
    <p:extLst>
      <p:ext uri="{BB962C8B-B14F-4D97-AF65-F5344CB8AC3E}">
        <p14:creationId xmlns:p14="http://schemas.microsoft.com/office/powerpoint/2010/main" val="3300083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Draw: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3" y="2985444"/>
            <a:ext cx="5890091" cy="14106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657" y="4960068"/>
            <a:ext cx="7006481" cy="164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849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vs Interactive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written as a list of statements (like the previous examples) is called a Static sketch.</a:t>
            </a:r>
          </a:p>
          <a:p>
            <a:endParaRPr lang="en-US" dirty="0"/>
          </a:p>
          <a:p>
            <a:r>
              <a:rPr lang="en-US" dirty="0"/>
              <a:t>Static programs are most commonly used for extremely simple examples, or for scripts that run in a linear fashion and then exit.</a:t>
            </a:r>
          </a:p>
          <a:p>
            <a:endParaRPr lang="en-US" dirty="0"/>
          </a:p>
          <a:p>
            <a:r>
              <a:rPr lang="en-US" dirty="0"/>
              <a:t>Interactive programs are drawn as a series of frames, which you can create by adding functions titled setup() and draw(). These are built in functions that are called automatically.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2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Sketches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 sketches run a list of statements in a linear order The statements run and then program exits.</a:t>
            </a:r>
          </a:p>
          <a:p>
            <a:endParaRPr lang="en-US" dirty="0"/>
          </a:p>
          <a:p>
            <a:r>
              <a:rPr lang="en-US" dirty="0"/>
              <a:t>For example, the following program will draw an orange ellipse at position (50,50) and then exit.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4433887"/>
            <a:ext cx="78867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00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Sketches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96602" y="2603500"/>
            <a:ext cx="6243495" cy="389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2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Sketches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Interactive Sketches contain two special functions that allow them to run constantly and so allow for interactivity and animation</a:t>
            </a:r>
          </a:p>
          <a:p>
            <a:endParaRPr lang="en-US" dirty="0"/>
          </a:p>
          <a:p>
            <a:r>
              <a:rPr lang="en-US" dirty="0"/>
              <a:t>The setup() function allows the programmer to setup the display window for the interactive program.</a:t>
            </a:r>
          </a:p>
          <a:p>
            <a:endParaRPr lang="en-US" dirty="0"/>
          </a:p>
          <a:p>
            <a:r>
              <a:rPr lang="en-US" dirty="0"/>
              <a:t>The draw function runs continuously to allow for event listening, interactivity and animation.</a:t>
            </a:r>
          </a:p>
        </p:txBody>
      </p:sp>
    </p:spTree>
    <p:extLst>
      <p:ext uri="{BB962C8B-B14F-4D97-AF65-F5344CB8AC3E}">
        <p14:creationId xmlns:p14="http://schemas.microsoft.com/office/powerpoint/2010/main" val="591717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setup() function sets up an interactive sketch.</a:t>
            </a:r>
            <a:br>
              <a:rPr lang="en-US" dirty="0"/>
            </a:br>
            <a:r>
              <a:rPr lang="en-US" dirty="0"/>
              <a:t>Code inside the setup() block runs once.</a:t>
            </a:r>
          </a:p>
          <a:p>
            <a:endParaRPr lang="en-US" dirty="0"/>
          </a:p>
          <a:p>
            <a:r>
              <a:rPr lang="en-US" dirty="0"/>
              <a:t>Setup() can be used for any initialization such as, setting the screen size, setting the background color, and setting the stroke or fill colors.</a:t>
            </a:r>
          </a:p>
          <a:p>
            <a:endParaRPr lang="en-US" dirty="0"/>
          </a:p>
          <a:p>
            <a:r>
              <a:rPr lang="en-US" dirty="0"/>
              <a:t>The size() function must be the first  line in the setup() function.</a:t>
            </a:r>
          </a:p>
        </p:txBody>
      </p:sp>
    </p:spTree>
    <p:extLst>
      <p:ext uri="{BB962C8B-B14F-4D97-AF65-F5344CB8AC3E}">
        <p14:creationId xmlns:p14="http://schemas.microsoft.com/office/powerpoint/2010/main" val="102070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setup function does not return any data, therefore it’s return type is void.</a:t>
            </a:r>
          </a:p>
          <a:p>
            <a:endParaRPr lang="en-US" dirty="0"/>
          </a:p>
          <a:p>
            <a:r>
              <a:rPr lang="en-US" dirty="0"/>
              <a:t>You can create a setup() function with the following syntax: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4114800"/>
            <a:ext cx="78486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73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example, this setup() function sets the size of the display window, sets the stroke color to red and sets the background color to orange: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3357562"/>
            <a:ext cx="76581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90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Setup()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2820" y="2603500"/>
            <a:ext cx="6226292" cy="374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94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42</TotalTime>
  <Words>465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Interactive Sketches</vt:lpstr>
      <vt:lpstr>Static vs Interactive </vt:lpstr>
      <vt:lpstr>Static Sketches</vt:lpstr>
      <vt:lpstr>Static Sketches</vt:lpstr>
      <vt:lpstr>Interactive Sketches</vt:lpstr>
      <vt:lpstr>Setup()</vt:lpstr>
      <vt:lpstr>Setup()</vt:lpstr>
      <vt:lpstr>Setup()</vt:lpstr>
      <vt:lpstr>Setup()</vt:lpstr>
      <vt:lpstr>Setup Practice</vt:lpstr>
      <vt:lpstr>Setup Practice</vt:lpstr>
      <vt:lpstr>Draw()</vt:lpstr>
      <vt:lpstr>Draw() Example</vt:lpstr>
      <vt:lpstr>Draw() Example</vt:lpstr>
      <vt:lpstr>Summary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Sketches</dc:title>
  <dc:creator>Sylvia Froese</dc:creator>
  <cp:lastModifiedBy>hp-admin</cp:lastModifiedBy>
  <cp:revision>8</cp:revision>
  <dcterms:created xsi:type="dcterms:W3CDTF">2019-06-24T15:51:27Z</dcterms:created>
  <dcterms:modified xsi:type="dcterms:W3CDTF">2019-10-01T01:26:41Z</dcterms:modified>
</cp:coreProperties>
</file>