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3" autoAdjust="0"/>
    <p:restoredTop sz="94660"/>
  </p:normalViewPr>
  <p:slideViewPr>
    <p:cSldViewPr snapToGrid="0">
      <p:cViewPr varScale="1">
        <p:scale>
          <a:sx n="39" d="100"/>
          <a:sy n="39" d="100"/>
        </p:scale>
        <p:origin x="53" y="9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Comments in 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156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Comments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596900"/>
          </a:xfrm>
        </p:spPr>
        <p:txBody>
          <a:bodyPr/>
          <a:lstStyle/>
          <a:p>
            <a:r>
              <a:rPr lang="en-CA" dirty="0" smtClean="0"/>
              <a:t>Fill in the blanks in the code snippet below so the code outputs “Hello”.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1990" y="3118194"/>
            <a:ext cx="4295775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240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Comments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855317"/>
          </a:xfrm>
        </p:spPr>
        <p:txBody>
          <a:bodyPr/>
          <a:lstStyle/>
          <a:p>
            <a:r>
              <a:rPr lang="en-CA" dirty="0" smtClean="0"/>
              <a:t>Fill in the blanks in the code snippet below so the code outputs “Today is a good day!”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4267" y="3490912"/>
            <a:ext cx="5086350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065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Comments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994465"/>
          </a:xfrm>
        </p:spPr>
        <p:txBody>
          <a:bodyPr/>
          <a:lstStyle/>
          <a:p>
            <a:r>
              <a:rPr lang="en-CA" dirty="0" smtClean="0"/>
              <a:t>Choose whether the statement is true or false: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“Comments are required for the program to run.”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4792" y="3473727"/>
            <a:ext cx="210502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532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837057"/>
          </a:xfrm>
        </p:spPr>
        <p:txBody>
          <a:bodyPr>
            <a:normAutofit/>
          </a:bodyPr>
          <a:lstStyle/>
          <a:p>
            <a:r>
              <a:rPr lang="en-CA" dirty="0" smtClean="0"/>
              <a:t>Comments are a standard thing to do in a program.</a:t>
            </a:r>
          </a:p>
          <a:p>
            <a:endParaRPr lang="en-CA" dirty="0"/>
          </a:p>
          <a:p>
            <a:r>
              <a:rPr lang="en-CA" dirty="0" smtClean="0"/>
              <a:t>They are ignored by Processing; rather they are there for programmers to easily understand what the code is attempting to do.</a:t>
            </a:r>
          </a:p>
          <a:p>
            <a:endParaRPr lang="en-CA" dirty="0"/>
          </a:p>
          <a:p>
            <a:r>
              <a:rPr lang="en-CA" dirty="0" smtClean="0"/>
              <a:t>Single line Comments are used to comment a single line and are started with two forward slashes (//).</a:t>
            </a:r>
          </a:p>
          <a:p>
            <a:endParaRPr lang="en-CA" dirty="0"/>
          </a:p>
          <a:p>
            <a:r>
              <a:rPr lang="en-CA" dirty="0" smtClean="0"/>
              <a:t>Multi-line Comments are used to comment multiple lines and use the syntax /* and */.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992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Comments are a standard thing to do in a program.</a:t>
            </a:r>
          </a:p>
          <a:p>
            <a:r>
              <a:rPr lang="en-CA" dirty="0" smtClean="0"/>
              <a:t>They are ignored by Processing; rather they are there for programmers to easily understand what the code is attempting to do.</a:t>
            </a:r>
          </a:p>
          <a:p>
            <a:r>
              <a:rPr lang="en-CA" dirty="0" smtClean="0"/>
              <a:t>While you might understand clearly what your code is doing today, in 6 months from now it might not be so obvious.</a:t>
            </a:r>
          </a:p>
          <a:p>
            <a:r>
              <a:rPr lang="en-CA" dirty="0" smtClean="0"/>
              <a:t>Explaining the code in plain English sentences makes this understanding (for yourself and others) much easier.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787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There are two primary types of comments used in a Processing sketch:</a:t>
            </a:r>
          </a:p>
          <a:p>
            <a:endParaRPr lang="en-CA" dirty="0"/>
          </a:p>
          <a:p>
            <a:r>
              <a:rPr lang="en-CA" dirty="0" smtClean="0"/>
              <a:t>Single Line comments                                  //</a:t>
            </a:r>
          </a:p>
          <a:p>
            <a:pPr lvl="1"/>
            <a:r>
              <a:rPr lang="en-CA" dirty="0" smtClean="0"/>
              <a:t>Short, single line comments</a:t>
            </a:r>
          </a:p>
          <a:p>
            <a:endParaRPr lang="en-CA" dirty="0"/>
          </a:p>
          <a:p>
            <a:r>
              <a:rPr lang="en-CA" dirty="0" smtClean="0"/>
              <a:t>Multi-Line Comments                                    /*     */</a:t>
            </a:r>
          </a:p>
          <a:p>
            <a:pPr lvl="1"/>
            <a:r>
              <a:rPr lang="en-CA" dirty="0" smtClean="0"/>
              <a:t>Complex comment requiring several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142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Single Line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Single line comments start with the double forward slash (//).</a:t>
            </a:r>
          </a:p>
          <a:p>
            <a:r>
              <a:rPr lang="en-CA" dirty="0" smtClean="0"/>
              <a:t>Any text after the slashes are ignored by Processing.</a:t>
            </a:r>
          </a:p>
          <a:p>
            <a:r>
              <a:rPr lang="en-CA" dirty="0" smtClean="0"/>
              <a:t>This type of commenting is typically found on its own line above the statement it’s commenting on.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727" y="4373220"/>
            <a:ext cx="817245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735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Multi-Line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Multi-Line Comments (also called Block Comments) are used to comment one or more lines of code.</a:t>
            </a:r>
          </a:p>
          <a:p>
            <a:r>
              <a:rPr lang="en-CA" dirty="0" smtClean="0"/>
              <a:t>The comment block starts with /* and ends with */.</a:t>
            </a:r>
          </a:p>
          <a:p>
            <a:r>
              <a:rPr lang="en-CA" dirty="0" smtClean="0"/>
              <a:t>Multi-Line comments are used when the explanation span more than a single line.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9776" y="4496217"/>
            <a:ext cx="853440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399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Multi-Line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1968500"/>
          </a:xfrm>
        </p:spPr>
        <p:txBody>
          <a:bodyPr/>
          <a:lstStyle/>
          <a:p>
            <a:r>
              <a:rPr lang="en-CA" dirty="0" smtClean="0"/>
              <a:t>Source documents often begin with multi-line comments explaining the purpose and functionality of the code.</a:t>
            </a:r>
          </a:p>
          <a:p>
            <a:endParaRPr lang="en-CA" dirty="0"/>
          </a:p>
          <a:p>
            <a:r>
              <a:rPr lang="en-CA" dirty="0" smtClean="0"/>
              <a:t>These comments may also show who created the code, when it was created, when it was modified and by whom.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4957" y="4307784"/>
            <a:ext cx="7938674" cy="2457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473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Comments for 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You can use comments to help test your code.</a:t>
            </a:r>
          </a:p>
          <a:p>
            <a:endParaRPr lang="en-CA" dirty="0"/>
          </a:p>
          <a:p>
            <a:r>
              <a:rPr lang="en-CA" dirty="0" smtClean="0"/>
              <a:t>For example, the code below will output “Hello World”: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This code uses comments to only output “World”: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9409" y="3770147"/>
            <a:ext cx="7214772" cy="11898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9041" y="5361077"/>
            <a:ext cx="7648160" cy="1268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260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Comments for 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Use comments to temporarily prevent a line of code from running.</a:t>
            </a:r>
          </a:p>
          <a:p>
            <a:endParaRPr lang="en-CA" dirty="0"/>
          </a:p>
          <a:p>
            <a:r>
              <a:rPr lang="en-CA" dirty="0" smtClean="0"/>
              <a:t>This is helpful for debugging as you can simplify your program to help you find the issue.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512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Comments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736048"/>
          </a:xfrm>
        </p:spPr>
        <p:txBody>
          <a:bodyPr/>
          <a:lstStyle/>
          <a:p>
            <a:r>
              <a:rPr lang="en-CA" dirty="0" smtClean="0"/>
              <a:t>Fill in the blanks in the code snippet below to create a single line comment.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6240" y="3362327"/>
            <a:ext cx="651510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895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30</TotalTime>
  <Words>445</Words>
  <Application>Microsoft Office PowerPoint</Application>
  <PresentationFormat>Widescreen</PresentationFormat>
  <Paragraphs>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Ion Boardroom</vt:lpstr>
      <vt:lpstr>Comments in Processing</vt:lpstr>
      <vt:lpstr>Comments</vt:lpstr>
      <vt:lpstr>Comments</vt:lpstr>
      <vt:lpstr>Single Line Comments</vt:lpstr>
      <vt:lpstr>Multi-Line Comments</vt:lpstr>
      <vt:lpstr>Multi-Line Comments</vt:lpstr>
      <vt:lpstr>Comments for Debugging</vt:lpstr>
      <vt:lpstr>Comments for Debugging</vt:lpstr>
      <vt:lpstr>Comments Practice</vt:lpstr>
      <vt:lpstr>Comments Practice</vt:lpstr>
      <vt:lpstr>Comments Practice</vt:lpstr>
      <vt:lpstr>Comments Practice</vt:lpstr>
      <vt:lpstr>Summary</vt:lpstr>
    </vt:vector>
  </TitlesOfParts>
  <Company>Red River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Comments in Processing</dc:title>
  <dc:creator>Sylvia Froese</dc:creator>
  <cp:lastModifiedBy>Sylvia Froese</cp:lastModifiedBy>
  <cp:revision>5</cp:revision>
  <dcterms:created xsi:type="dcterms:W3CDTF">2019-06-20T16:44:42Z</dcterms:created>
  <dcterms:modified xsi:type="dcterms:W3CDTF">2019-06-20T17:15:00Z</dcterms:modified>
</cp:coreProperties>
</file>