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Calculating and Returning Values</a:t>
            </a:r>
          </a:p>
        </p:txBody>
      </p:sp>
    </p:spTree>
    <p:extLst>
      <p:ext uri="{BB962C8B-B14F-4D97-AF65-F5344CB8AC3E}">
        <p14:creationId xmlns:p14="http://schemas.microsoft.com/office/powerpoint/2010/main" val="398488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function that converts feet to inches (there are 12 inches in a foot).</a:t>
            </a:r>
          </a:p>
          <a:p>
            <a:endParaRPr lang="en-US" dirty="0"/>
          </a:p>
          <a:p>
            <a:r>
              <a:rPr lang="en-US" dirty="0"/>
              <a:t>The function should have a </a:t>
            </a:r>
            <a:r>
              <a:rPr lang="en-US" b="1" dirty="0"/>
              <a:t>double</a:t>
            </a:r>
            <a:r>
              <a:rPr lang="en-US" dirty="0"/>
              <a:t> parameter </a:t>
            </a:r>
            <a:r>
              <a:rPr lang="en-US" b="1" dirty="0"/>
              <a:t>feet </a:t>
            </a:r>
            <a:r>
              <a:rPr lang="en-US" dirty="0"/>
              <a:t>and </a:t>
            </a:r>
            <a:r>
              <a:rPr lang="en-US" b="1" dirty="0"/>
              <a:t>return</a:t>
            </a:r>
            <a:r>
              <a:rPr lang="en-US" dirty="0"/>
              <a:t> the number of inches.</a:t>
            </a:r>
          </a:p>
          <a:p>
            <a:endParaRPr lang="en-US" dirty="0"/>
          </a:p>
          <a:p>
            <a:r>
              <a:rPr lang="en-US" dirty="0"/>
              <a:t>Print the number of inches to the console: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53" y="5152661"/>
            <a:ext cx="71818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 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774" y="2603500"/>
            <a:ext cx="6131121" cy="39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416300"/>
          </a:xfrm>
        </p:spPr>
        <p:txBody>
          <a:bodyPr/>
          <a:lstStyle/>
          <a:p>
            <a:r>
              <a:rPr lang="en-US" dirty="0"/>
              <a:t>We can use functions to </a:t>
            </a:r>
            <a:r>
              <a:rPr lang="en-US" b="1" dirty="0"/>
              <a:t>return</a:t>
            </a:r>
            <a:r>
              <a:rPr lang="en-US" dirty="0"/>
              <a:t> some data.</a:t>
            </a:r>
          </a:p>
          <a:p>
            <a:endParaRPr lang="en-US" dirty="0"/>
          </a:p>
          <a:p>
            <a:r>
              <a:rPr lang="en-US" dirty="0"/>
              <a:t>We can then store that data into a variable that we can use later.</a:t>
            </a:r>
          </a:p>
          <a:p>
            <a:endParaRPr lang="en-US" dirty="0"/>
          </a:p>
          <a:p>
            <a:r>
              <a:rPr lang="en-US" dirty="0"/>
              <a:t>When we create a function, we must define the </a:t>
            </a:r>
            <a:r>
              <a:rPr lang="en-US" b="1" dirty="0"/>
              <a:t>type of data</a:t>
            </a:r>
            <a:r>
              <a:rPr lang="en-US" dirty="0"/>
              <a:t> it will return and </a:t>
            </a:r>
            <a:r>
              <a:rPr lang="en-US" b="1" dirty="0"/>
              <a:t>return </a:t>
            </a:r>
            <a:r>
              <a:rPr lang="en-US" dirty="0"/>
              <a:t>the data: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29" y="4841999"/>
            <a:ext cx="72580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calling a function with a return type, we must store the data it returns in a variable: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90" y="3330080"/>
            <a:ext cx="6872288" cy="33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8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Return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functions to solve a problem and </a:t>
            </a:r>
            <a:r>
              <a:rPr lang="en-US" b="1" dirty="0"/>
              <a:t>return</a:t>
            </a:r>
            <a:r>
              <a:rPr lang="en-US" dirty="0"/>
              <a:t> the answer.</a:t>
            </a:r>
          </a:p>
          <a:p>
            <a:endParaRPr lang="en-US" dirty="0"/>
          </a:p>
          <a:p>
            <a:r>
              <a:rPr lang="en-US" dirty="0"/>
              <a:t>We can then store that data into a variable that we can use later.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Ask.forString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7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 function that returns some data, we need to specify what </a:t>
            </a:r>
            <a:r>
              <a:rPr lang="en-US" b="1" dirty="0"/>
              <a:t>type of data</a:t>
            </a:r>
            <a:r>
              <a:rPr lang="en-US" dirty="0"/>
              <a:t> will be returned. We do this with the </a:t>
            </a:r>
            <a:r>
              <a:rPr lang="en-US" b="1" dirty="0"/>
              <a:t>Return Type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Up until now, we’ve only worked with a </a:t>
            </a:r>
            <a:r>
              <a:rPr lang="en-US" b="1" dirty="0"/>
              <a:t>void</a:t>
            </a:r>
            <a:r>
              <a:rPr lang="en-US" dirty="0"/>
              <a:t> function that doesn’t return any data.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07" y="4485907"/>
            <a:ext cx="7610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8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start, let’s create a function that multiplies two numbers together and </a:t>
            </a:r>
            <a:r>
              <a:rPr lang="en-US" b="1" dirty="0"/>
              <a:t>returns</a:t>
            </a:r>
            <a:r>
              <a:rPr lang="en-US" dirty="0"/>
              <a:t> a </a:t>
            </a:r>
            <a:r>
              <a:rPr lang="en-US" b="1" dirty="0"/>
              <a:t>double</a:t>
            </a:r>
            <a:r>
              <a:rPr lang="en-US" dirty="0"/>
              <a:t> value.</a:t>
            </a:r>
          </a:p>
          <a:p>
            <a:endParaRPr lang="en-US" dirty="0"/>
          </a:p>
          <a:p>
            <a:r>
              <a:rPr lang="en-US" dirty="0"/>
              <a:t>This function has two </a:t>
            </a:r>
            <a:r>
              <a:rPr lang="en-US" b="1" dirty="0"/>
              <a:t>parameters, </a:t>
            </a:r>
            <a:r>
              <a:rPr lang="en-US" dirty="0"/>
              <a:t>a double </a:t>
            </a:r>
            <a:r>
              <a:rPr lang="en-US" b="1" dirty="0"/>
              <a:t>x </a:t>
            </a:r>
            <a:r>
              <a:rPr lang="en-US" dirty="0"/>
              <a:t> and a double </a:t>
            </a:r>
            <a:r>
              <a:rPr lang="en-US" b="1" dirty="0"/>
              <a:t>y: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53" y="4126524"/>
            <a:ext cx="76009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now created a function that has a </a:t>
            </a:r>
            <a:r>
              <a:rPr lang="en-US" b="1" dirty="0"/>
              <a:t>return type</a:t>
            </a:r>
            <a:r>
              <a:rPr lang="en-US" dirty="0"/>
              <a:t> of double and receives an </a:t>
            </a:r>
            <a:r>
              <a:rPr lang="en-US" b="1" dirty="0"/>
              <a:t>x </a:t>
            </a:r>
            <a:r>
              <a:rPr lang="en-US" dirty="0"/>
              <a:t>and </a:t>
            </a:r>
            <a:r>
              <a:rPr lang="en-US" b="1" dirty="0"/>
              <a:t>y </a:t>
            </a:r>
            <a:r>
              <a:rPr lang="en-US" dirty="0"/>
              <a:t>argument.</a:t>
            </a:r>
          </a:p>
          <a:p>
            <a:endParaRPr lang="en-US" dirty="0"/>
          </a:p>
          <a:p>
            <a:r>
              <a:rPr lang="en-US" dirty="0"/>
              <a:t>We now have to tell our function </a:t>
            </a:r>
            <a:r>
              <a:rPr lang="en-US" b="1" dirty="0"/>
              <a:t>what data to return: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92" y="4111871"/>
            <a:ext cx="7648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call the function now, nothing will happen: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15" y="3127130"/>
            <a:ext cx="6106624" cy="33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1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first </a:t>
            </a:r>
            <a:r>
              <a:rPr lang="en-US" b="1" dirty="0"/>
              <a:t>store the data to a variable: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4" y="2991220"/>
            <a:ext cx="6594231" cy="36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then print the </a:t>
            </a:r>
            <a:r>
              <a:rPr lang="en-US" b="1" dirty="0"/>
              <a:t>result</a:t>
            </a:r>
            <a:r>
              <a:rPr lang="en-US" dirty="0"/>
              <a:t> to the console: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15" y="3008804"/>
            <a:ext cx="6646985" cy="36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036" y="2603499"/>
            <a:ext cx="6526226" cy="40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6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16</TotalTime>
  <Words>313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Calculating and Returning Values</vt:lpstr>
      <vt:lpstr>Functions Return Data</vt:lpstr>
      <vt:lpstr>Return Types</vt:lpstr>
      <vt:lpstr>Return Types</vt:lpstr>
      <vt:lpstr>Returning Data</vt:lpstr>
      <vt:lpstr>Calling a Function</vt:lpstr>
      <vt:lpstr>Calling a Function</vt:lpstr>
      <vt:lpstr>Calling a Function</vt:lpstr>
      <vt:lpstr>Running the Program</vt:lpstr>
      <vt:lpstr>Try It Yourself</vt:lpstr>
      <vt:lpstr>Try It Yourself Solution</vt:lpstr>
      <vt:lpstr>Summary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Froese</dc:creator>
  <cp:lastModifiedBy>hp-admin</cp:lastModifiedBy>
  <cp:revision>5</cp:revision>
  <dcterms:created xsi:type="dcterms:W3CDTF">2019-06-27T19:03:10Z</dcterms:created>
  <dcterms:modified xsi:type="dcterms:W3CDTF">2020-02-28T02:43:59Z</dcterms:modified>
</cp:coreProperties>
</file>