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37" d="100"/>
          <a:sy n="37" d="100"/>
        </p:scale>
        <p:origin x="67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 Numeric Data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2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Initializing a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402590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There are two ways to give a variable a value: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						OR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						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	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	</a:t>
            </a:r>
          </a:p>
          <a:p>
            <a:pPr marL="0" indent="0">
              <a:buNone/>
            </a:pPr>
            <a:r>
              <a:rPr lang="en-CA" dirty="0" smtClean="0"/>
              <a:t>						Try them both yourself!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00" y="3130020"/>
            <a:ext cx="6091238" cy="29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Initializing a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3064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							Now run your program!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79" y="3034145"/>
            <a:ext cx="6103360" cy="33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8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Integer Data Types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513773"/>
          </a:xfrm>
        </p:spPr>
        <p:txBody>
          <a:bodyPr/>
          <a:lstStyle/>
          <a:p>
            <a:r>
              <a:rPr lang="en-US" dirty="0" smtClean="0"/>
              <a:t>Fill in the blank fields in the code snippet below to produce the output: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16" y="3117273"/>
            <a:ext cx="85153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data types can contain a number that does have decimals.</a:t>
            </a:r>
          </a:p>
          <a:p>
            <a:endParaRPr lang="en-US" dirty="0" smtClean="0"/>
          </a:p>
          <a:p>
            <a:r>
              <a:rPr lang="en-US" dirty="0" smtClean="0"/>
              <a:t>Some examples of floats include:</a:t>
            </a:r>
          </a:p>
          <a:p>
            <a:r>
              <a:rPr lang="en-US" dirty="0" smtClean="0"/>
              <a:t>0.0003, 12.3, 99.0, 998.8293</a:t>
            </a:r>
          </a:p>
          <a:p>
            <a:endParaRPr lang="en-US" dirty="0"/>
          </a:p>
          <a:p>
            <a:r>
              <a:rPr lang="en-US" dirty="0" smtClean="0"/>
              <a:t>There are different types of floats depending on the size of the data: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5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58" y="2349314"/>
            <a:ext cx="7406987" cy="2807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52" y="5340536"/>
            <a:ext cx="82296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2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a Double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2217883"/>
          </a:xfrm>
        </p:spPr>
        <p:txBody>
          <a:bodyPr/>
          <a:lstStyle/>
          <a:p>
            <a:r>
              <a:rPr lang="en-US" dirty="0" smtClean="0"/>
              <a:t>This code: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Declares and Initializes the double variable identifier to the value 99.23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3013364"/>
            <a:ext cx="8382000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78" y="4801274"/>
            <a:ext cx="82581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2301009"/>
          </a:xfrm>
        </p:spPr>
        <p:txBody>
          <a:bodyPr/>
          <a:lstStyle/>
          <a:p>
            <a:r>
              <a:rPr lang="en-US" dirty="0" smtClean="0"/>
              <a:t>Integers are whole numbers with no decimals.</a:t>
            </a:r>
          </a:p>
          <a:p>
            <a:endParaRPr lang="en-US" dirty="0"/>
          </a:p>
          <a:p>
            <a:r>
              <a:rPr lang="en-US" dirty="0" err="1" smtClean="0"/>
              <a:t>Int</a:t>
            </a:r>
            <a:r>
              <a:rPr lang="en-US" dirty="0" smtClean="0"/>
              <a:t> is the most common and recommended integer data type.</a:t>
            </a:r>
          </a:p>
          <a:p>
            <a:endParaRPr lang="en-US" dirty="0"/>
          </a:p>
          <a:p>
            <a:r>
              <a:rPr lang="en-US" dirty="0" smtClean="0"/>
              <a:t>Variables must be initialized (given data) before they can be used and can be initialized with the following syntax: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5097174"/>
            <a:ext cx="84391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1469736"/>
          </a:xfrm>
        </p:spPr>
        <p:txBody>
          <a:bodyPr/>
          <a:lstStyle/>
          <a:p>
            <a:r>
              <a:rPr lang="en-US" dirty="0" smtClean="0"/>
              <a:t>Floating Point Numbers have numbers after the decimal point.</a:t>
            </a:r>
          </a:p>
          <a:p>
            <a:endParaRPr lang="en-US" dirty="0"/>
          </a:p>
          <a:p>
            <a:r>
              <a:rPr lang="en-US" dirty="0" smtClean="0"/>
              <a:t>Use the double data type when working with floating point numbers.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16" y="4073236"/>
            <a:ext cx="82867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5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Numeric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970973"/>
          </a:xfrm>
        </p:spPr>
        <p:txBody>
          <a:bodyPr/>
          <a:lstStyle/>
          <a:p>
            <a:r>
              <a:rPr lang="en-CA" dirty="0" smtClean="0"/>
              <a:t>Numeric Data Types can contain numbers of different types and sizes.</a:t>
            </a:r>
          </a:p>
          <a:p>
            <a:r>
              <a:rPr lang="en-CA" dirty="0" smtClean="0"/>
              <a:t>Different data types are needed for Integers and Floating Point Numbers.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59" y="3574473"/>
            <a:ext cx="6667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Integer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Integer data types can contain a number that does not have any decimals</a:t>
            </a:r>
          </a:p>
          <a:p>
            <a:r>
              <a:rPr lang="en-CA" dirty="0" smtClean="0"/>
              <a:t>Some examples of integers include:</a:t>
            </a:r>
            <a:endParaRPr lang="en-US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1, 3, 4, 19, 2838292, -10232782</a:t>
            </a:r>
          </a:p>
          <a:p>
            <a:endParaRPr lang="en-CA" dirty="0"/>
          </a:p>
          <a:p>
            <a:r>
              <a:rPr lang="en-CA" dirty="0" smtClean="0"/>
              <a:t>There are different types of integers depending on the size of the data:</a:t>
            </a:r>
          </a:p>
        </p:txBody>
      </p:sp>
    </p:spTree>
    <p:extLst>
      <p:ext uri="{BB962C8B-B14F-4D97-AF65-F5344CB8AC3E}">
        <p14:creationId xmlns:p14="http://schemas.microsoft.com/office/powerpoint/2010/main" val="193591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Integer Data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0" y="2260218"/>
            <a:ext cx="5781242" cy="286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1" y="5384223"/>
            <a:ext cx="82486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6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846282"/>
          </a:xfrm>
        </p:spPr>
        <p:txBody>
          <a:bodyPr/>
          <a:lstStyle/>
          <a:p>
            <a:r>
              <a:rPr lang="en-CA" dirty="0" smtClean="0"/>
              <a:t>Create a new sketch and add the following code:</a:t>
            </a:r>
          </a:p>
          <a:p>
            <a:r>
              <a:rPr lang="en-CA" dirty="0" smtClean="0"/>
              <a:t>This code is declaring a variable and then printing it to the console.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5" y="3449782"/>
            <a:ext cx="7112508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09864"/>
          </a:xfrm>
        </p:spPr>
        <p:txBody>
          <a:bodyPr/>
          <a:lstStyle/>
          <a:p>
            <a:r>
              <a:rPr lang="en-CA" dirty="0" smtClean="0"/>
              <a:t>You should get the following error: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96492"/>
            <a:ext cx="6169169" cy="338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7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Why did you get this error?</a:t>
            </a:r>
          </a:p>
          <a:p>
            <a:endParaRPr lang="en-CA" dirty="0"/>
          </a:p>
          <a:p>
            <a:r>
              <a:rPr lang="en-CA" dirty="0" smtClean="0"/>
              <a:t>Let’s add one more thing…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8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51427"/>
          </a:xfrm>
        </p:spPr>
        <p:txBody>
          <a:bodyPr/>
          <a:lstStyle/>
          <a:p>
            <a:r>
              <a:rPr lang="en-CA" dirty="0" smtClean="0"/>
              <a:t>Add the line: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18" y="3054927"/>
            <a:ext cx="784860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80" y="3939117"/>
            <a:ext cx="70008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9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Initializing a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code: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Initializes the variable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 smtClean="0"/>
              <a:t>sampleVariable</a:t>
            </a:r>
            <a:r>
              <a:rPr lang="en-CA" dirty="0" smtClean="0"/>
              <a:t> to the value 10</a:t>
            </a:r>
          </a:p>
          <a:p>
            <a:endParaRPr lang="en-CA" dirty="0"/>
          </a:p>
          <a:p>
            <a:r>
              <a:rPr lang="en-CA" dirty="0" smtClean="0"/>
              <a:t>Now that the variable has a value (is initialized), the sketch should run with no 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0935"/>
            <a:ext cx="5721927" cy="7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72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40</TotalTime>
  <Words>291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 Numeric Data Types</vt:lpstr>
      <vt:lpstr>Numeric Data Types</vt:lpstr>
      <vt:lpstr>Integer Data Types</vt:lpstr>
      <vt:lpstr>Integer Data Types</vt:lpstr>
      <vt:lpstr>Try It Yourself</vt:lpstr>
      <vt:lpstr>Try It Yourself</vt:lpstr>
      <vt:lpstr>Try It Yourself</vt:lpstr>
      <vt:lpstr>Try It Yourself</vt:lpstr>
      <vt:lpstr>Initializing a Variable</vt:lpstr>
      <vt:lpstr>Initializing a Variable</vt:lpstr>
      <vt:lpstr>Initializing a Variable</vt:lpstr>
      <vt:lpstr>Integer Data Types Practice</vt:lpstr>
      <vt:lpstr>Floating Point Data Types</vt:lpstr>
      <vt:lpstr>Floating Point Data Types</vt:lpstr>
      <vt:lpstr>Initializing a Double</vt:lpstr>
      <vt:lpstr>Summary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Numeric Data Types</dc:title>
  <dc:creator>Sylvia Froese</dc:creator>
  <cp:lastModifiedBy>Sylvia Froese</cp:lastModifiedBy>
  <cp:revision>11</cp:revision>
  <dcterms:created xsi:type="dcterms:W3CDTF">2019-06-20T19:00:13Z</dcterms:created>
  <dcterms:modified xsi:type="dcterms:W3CDTF">2019-06-20T19:41:10Z</dcterms:modified>
</cp:coreProperties>
</file>