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3" autoAdjust="0"/>
    <p:restoredTop sz="94660"/>
  </p:normalViewPr>
  <p:slideViewPr>
    <p:cSldViewPr snapToGrid="0">
      <p:cViewPr varScale="1">
        <p:scale>
          <a:sx n="39" d="100"/>
          <a:sy n="39" d="100"/>
        </p:scale>
        <p:origin x="53" y="9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6/20/2019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6/20/2019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6/20/2019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6/20/2019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6/20/2019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6/20/2019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6/20/2019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6/20/2019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6/20/2019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6/20/2019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6/20/2019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6/20/2019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6/20/2019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6/20/2019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6/20/2019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6/20/2019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6/20/2019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6/20/2019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Generating Output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949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041926"/>
          </a:xfrm>
        </p:spPr>
        <p:txBody>
          <a:bodyPr>
            <a:normAutofit/>
          </a:bodyPr>
          <a:lstStyle/>
          <a:p>
            <a:r>
              <a:rPr lang="en-CA" dirty="0" smtClean="0"/>
              <a:t>The print() and </a:t>
            </a:r>
            <a:r>
              <a:rPr lang="en-CA" dirty="0" err="1" smtClean="0"/>
              <a:t>println</a:t>
            </a:r>
            <a:r>
              <a:rPr lang="en-CA" dirty="0" smtClean="0"/>
              <a:t>() methods both print output to the screen.</a:t>
            </a:r>
          </a:p>
          <a:p>
            <a:endParaRPr lang="en-CA" dirty="0" smtClean="0"/>
          </a:p>
          <a:p>
            <a:r>
              <a:rPr lang="en-CA" dirty="0" smtClean="0"/>
              <a:t>The print() method will keep the cursor at the end of the current line. This makes the print() method ideal for prompting for user input.</a:t>
            </a:r>
          </a:p>
          <a:p>
            <a:endParaRPr lang="en-CA" dirty="0" smtClean="0"/>
          </a:p>
          <a:p>
            <a:r>
              <a:rPr lang="en-CA" dirty="0" smtClean="0"/>
              <a:t>The </a:t>
            </a:r>
            <a:r>
              <a:rPr lang="en-CA" dirty="0" err="1" smtClean="0"/>
              <a:t>println</a:t>
            </a:r>
            <a:r>
              <a:rPr lang="en-CA" dirty="0" smtClean="0"/>
              <a:t>() method will put additional output on a new line.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396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Generating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purpose of any computer program is to generate output.</a:t>
            </a:r>
          </a:p>
          <a:p>
            <a:r>
              <a:rPr lang="en-CA" dirty="0" smtClean="0"/>
              <a:t>A program’s output could be as simple as displaying something to the user’s screen.</a:t>
            </a:r>
          </a:p>
          <a:p>
            <a:r>
              <a:rPr lang="en-CA" dirty="0" smtClean="0"/>
              <a:t>Output could also be generated in a file, printed on paper using a printer, emailed to a friend, etc.</a:t>
            </a:r>
          </a:p>
          <a:p>
            <a:r>
              <a:rPr lang="en-CA" dirty="0" smtClean="0"/>
              <a:t>In this course, a majority of the output will be presented on the user’s screen in the terminal window.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729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</a:t>
            </a:r>
            <a:r>
              <a:rPr lang="en-CA" dirty="0" smtClean="0"/>
              <a:t>rint() &amp; </a:t>
            </a:r>
            <a:r>
              <a:rPr lang="en-CA" dirty="0" err="1" smtClean="0"/>
              <a:t>println</a:t>
            </a:r>
            <a:r>
              <a:rPr lang="en-CA" dirty="0" smtClean="0"/>
              <a:t>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pPr marL="457200" lvl="1" indent="0">
              <a:buNone/>
            </a:pPr>
            <a:endParaRPr lang="en-CA" dirty="0" smtClean="0"/>
          </a:p>
          <a:p>
            <a:pPr marL="457200" lvl="1" indent="0">
              <a:spcBef>
                <a:spcPts val="0"/>
              </a:spcBef>
              <a:buNone/>
            </a:pPr>
            <a:r>
              <a:rPr lang="en-CA" dirty="0" smtClean="0"/>
              <a:t>                                                    </a:t>
            </a:r>
            <a:r>
              <a:rPr lang="en-CA" sz="2400" dirty="0" smtClean="0"/>
              <a:t>and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6727" y="2657064"/>
            <a:ext cx="8524875" cy="1066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7082" y="4744280"/>
            <a:ext cx="8543925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5495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Print() &amp; </a:t>
            </a:r>
            <a:r>
              <a:rPr lang="en-CA" dirty="0" err="1" smtClean="0"/>
              <a:t>println</a:t>
            </a:r>
            <a:r>
              <a:rPr lang="en-CA" dirty="0" smtClean="0"/>
              <a:t>()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13784" y="2603500"/>
            <a:ext cx="7108744" cy="341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1936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print()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print method will print any String defined within the parentheses of the statement.</a:t>
            </a:r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r>
              <a:rPr lang="en-CA" dirty="0" smtClean="0"/>
              <a:t>Will output: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4549" y="3258171"/>
            <a:ext cx="8505825" cy="10572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9301" y="4947824"/>
            <a:ext cx="8515350" cy="105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9454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</a:t>
            </a:r>
            <a:r>
              <a:rPr lang="en-CA" dirty="0" smtClean="0"/>
              <a:t>rint()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558761"/>
          </a:xfrm>
        </p:spPr>
        <p:txBody>
          <a:bodyPr/>
          <a:lstStyle/>
          <a:p>
            <a:r>
              <a:rPr lang="en-CA" dirty="0" smtClean="0"/>
              <a:t>After generating the output, the print method will keep the cursor at the end of the current line. Which means, any additional output would occur on the same line:</a:t>
            </a:r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r>
              <a:rPr lang="en-CA" dirty="0" smtClean="0"/>
              <a:t>Will output: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4782" y="3550343"/>
            <a:ext cx="8524875" cy="14668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9057" y="5529057"/>
            <a:ext cx="8515350" cy="104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497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</a:t>
            </a:r>
            <a:r>
              <a:rPr lang="en-CA" dirty="0" smtClean="0"/>
              <a:t>rint()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This is a desired method of output for prompting users for data.</a:t>
            </a:r>
          </a:p>
          <a:p>
            <a:r>
              <a:rPr lang="en-CA" dirty="0" smtClean="0"/>
              <a:t>For example:</a:t>
            </a:r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r>
              <a:rPr lang="en-CA" dirty="0" smtClean="0"/>
              <a:t>Will output: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8948" y="3345760"/>
            <a:ext cx="8496300" cy="12001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4172" y="5030650"/>
            <a:ext cx="8524875" cy="1209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3112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println</a:t>
            </a:r>
            <a:r>
              <a:rPr lang="en-CA" dirty="0" smtClean="0"/>
              <a:t>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</a:t>
            </a:r>
            <a:r>
              <a:rPr lang="en-CA" b="1" dirty="0" smtClean="0"/>
              <a:t> </a:t>
            </a:r>
            <a:r>
              <a:rPr lang="en-CA" b="1" dirty="0" err="1" smtClean="0"/>
              <a:t>println</a:t>
            </a:r>
            <a:r>
              <a:rPr lang="en-CA" b="1" dirty="0"/>
              <a:t> </a:t>
            </a:r>
            <a:r>
              <a:rPr lang="en-CA" dirty="0" smtClean="0"/>
              <a:t>(print line) method works exactly like the print method with one exception.</a:t>
            </a:r>
          </a:p>
          <a:p>
            <a:r>
              <a:rPr lang="en-CA" dirty="0" smtClean="0"/>
              <a:t>The </a:t>
            </a:r>
            <a:r>
              <a:rPr lang="en-CA" b="1" dirty="0" err="1" smtClean="0"/>
              <a:t>println</a:t>
            </a:r>
            <a:r>
              <a:rPr lang="en-CA" dirty="0" smtClean="0"/>
              <a:t> method will put a </a:t>
            </a:r>
            <a:r>
              <a:rPr lang="en-CA" b="1" dirty="0" smtClean="0"/>
              <a:t>new line </a:t>
            </a:r>
            <a:r>
              <a:rPr lang="en-CA" dirty="0" smtClean="0"/>
              <a:t>character </a:t>
            </a:r>
            <a:r>
              <a:rPr lang="en-CA" b="1" dirty="0" smtClean="0"/>
              <a:t>at the end of the output.</a:t>
            </a:r>
          </a:p>
          <a:p>
            <a:r>
              <a:rPr lang="en-CA" dirty="0" smtClean="0"/>
              <a:t>Which means, any additional output will start </a:t>
            </a:r>
            <a:r>
              <a:rPr lang="en-CA" b="1" dirty="0" smtClean="0"/>
              <a:t>on the next line.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822676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println</a:t>
            </a:r>
            <a:r>
              <a:rPr lang="en-CA" dirty="0" smtClean="0"/>
              <a:t>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For example:</a:t>
            </a:r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r>
              <a:rPr lang="en-CA" dirty="0" smtClean="0"/>
              <a:t>Will output: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4185" y="2988982"/>
            <a:ext cx="8505825" cy="14763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3819" y="5010149"/>
            <a:ext cx="8505825" cy="140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1488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TM02900722[[fn=Ion Boardroom]]</Template>
  <TotalTime>16</TotalTime>
  <Words>278</Words>
  <Application>Microsoft Office PowerPoint</Application>
  <PresentationFormat>Widescreen</PresentationFormat>
  <Paragraphs>50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Ion Boardroom</vt:lpstr>
      <vt:lpstr>Generating Output</vt:lpstr>
      <vt:lpstr>Generating Output</vt:lpstr>
      <vt:lpstr>print() &amp; println()</vt:lpstr>
      <vt:lpstr>Print() &amp; println()</vt:lpstr>
      <vt:lpstr>print()</vt:lpstr>
      <vt:lpstr>print()</vt:lpstr>
      <vt:lpstr>print()</vt:lpstr>
      <vt:lpstr>println()</vt:lpstr>
      <vt:lpstr>println()</vt:lpstr>
      <vt:lpstr>Summary</vt:lpstr>
    </vt:vector>
  </TitlesOfParts>
  <Company>Red River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Sylvia Froese</dc:creator>
  <cp:lastModifiedBy>Sylvia Froese</cp:lastModifiedBy>
  <cp:revision>7</cp:revision>
  <dcterms:created xsi:type="dcterms:W3CDTF">2019-06-20T16:26:14Z</dcterms:created>
  <dcterms:modified xsi:type="dcterms:W3CDTF">2019-06-20T16:43:12Z</dcterms:modified>
</cp:coreProperties>
</file>