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94660"/>
  </p:normalViewPr>
  <p:slideViewPr>
    <p:cSldViewPr snapToGrid="0">
      <p:cViewPr varScale="1">
        <p:scale>
          <a:sx n="56" d="100"/>
          <a:sy n="56" d="100"/>
        </p:scale>
        <p:origin x="72" y="12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Function Parameters and Arguments</a:t>
            </a:r>
          </a:p>
        </p:txBody>
      </p:sp>
    </p:spTree>
    <p:extLst>
      <p:ext uri="{BB962C8B-B14F-4D97-AF65-F5344CB8AC3E}">
        <p14:creationId xmlns:p14="http://schemas.microsoft.com/office/powerpoint/2010/main" val="807720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Arguments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we can send data to our function when we call the function in the </a:t>
            </a:r>
            <a:r>
              <a:rPr lang="en-US" b="1" dirty="0"/>
              <a:t>setup()</a:t>
            </a:r>
            <a:r>
              <a:rPr lang="en-US" dirty="0"/>
              <a:t> function: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552" y="3327525"/>
            <a:ext cx="74866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93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Arguments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we can send data to our function when we call the function in the </a:t>
            </a:r>
            <a:r>
              <a:rPr lang="en-US" b="1" dirty="0"/>
              <a:t>setup()</a:t>
            </a:r>
            <a:r>
              <a:rPr lang="en-US" dirty="0"/>
              <a:t> function: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680" y="3320929"/>
            <a:ext cx="5264030" cy="326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98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Arguments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6576" y="2603500"/>
            <a:ext cx="6534186" cy="390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16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function that draws a target at given coordinates.</a:t>
            </a:r>
          </a:p>
          <a:p>
            <a:endParaRPr lang="en-US" dirty="0"/>
          </a:p>
          <a:p>
            <a:r>
              <a:rPr lang="en-US" dirty="0"/>
              <a:t>This function has two parameters:</a:t>
            </a:r>
          </a:p>
          <a:p>
            <a:pPr lvl="1"/>
            <a:r>
              <a:rPr lang="en-US" dirty="0"/>
              <a:t>An integer parameter called </a:t>
            </a:r>
            <a:r>
              <a:rPr lang="en-US" b="1" dirty="0" err="1"/>
              <a:t>xPosition</a:t>
            </a:r>
            <a:endParaRPr lang="en-US" b="1" dirty="0"/>
          </a:p>
          <a:p>
            <a:pPr lvl="1"/>
            <a:r>
              <a:rPr lang="en-US" dirty="0"/>
              <a:t>An integer parameter called </a:t>
            </a:r>
            <a:r>
              <a:rPr lang="en-US" b="1" dirty="0" err="1"/>
              <a:t>yPosition</a:t>
            </a:r>
            <a:endParaRPr lang="en-US" b="1" dirty="0"/>
          </a:p>
          <a:p>
            <a:endParaRPr lang="en-US" b="1" dirty="0"/>
          </a:p>
          <a:p>
            <a:r>
              <a:rPr lang="en-US" dirty="0"/>
              <a:t>Call this function in a </a:t>
            </a:r>
            <a:r>
              <a:rPr lang="en-US" b="1" dirty="0"/>
              <a:t>draw() </a:t>
            </a:r>
            <a:r>
              <a:rPr lang="en-US" dirty="0"/>
              <a:t>function with </a:t>
            </a:r>
            <a:r>
              <a:rPr lang="en-US" b="1" dirty="0" err="1"/>
              <a:t>mouseX</a:t>
            </a:r>
            <a:r>
              <a:rPr lang="en-US" dirty="0"/>
              <a:t> and </a:t>
            </a:r>
            <a:r>
              <a:rPr lang="en-US" b="1" dirty="0" err="1"/>
              <a:t>mouseY</a:t>
            </a:r>
            <a:r>
              <a:rPr lang="en-US" dirty="0"/>
              <a:t> arguments.</a:t>
            </a:r>
          </a:p>
        </p:txBody>
      </p:sp>
    </p:spTree>
    <p:extLst>
      <p:ext uri="{BB962C8B-B14F-4D97-AF65-F5344CB8AC3E}">
        <p14:creationId xmlns:p14="http://schemas.microsoft.com/office/powerpoint/2010/main" val="1178660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function called </a:t>
            </a:r>
            <a:r>
              <a:rPr lang="en-US" b="1" dirty="0" err="1"/>
              <a:t>drawTarget</a:t>
            </a:r>
            <a:r>
              <a:rPr lang="en-US" b="1" dirty="0"/>
              <a:t>()</a:t>
            </a:r>
            <a:r>
              <a:rPr lang="en-US" dirty="0"/>
              <a:t> that creates a circle with integer </a:t>
            </a:r>
            <a:r>
              <a:rPr lang="en-US" b="1" dirty="0" err="1"/>
              <a:t>xPosition</a:t>
            </a:r>
            <a:r>
              <a:rPr lang="en-US" dirty="0"/>
              <a:t> and </a:t>
            </a:r>
            <a:r>
              <a:rPr lang="en-US" dirty="0" err="1"/>
              <a:t>yPosition</a:t>
            </a:r>
            <a:r>
              <a:rPr lang="en-US" dirty="0"/>
              <a:t> parameters: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531" y="3470394"/>
            <a:ext cx="762952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41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the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Call the </a:t>
            </a:r>
            <a:r>
              <a:rPr lang="en-US" b="1" dirty="0" err="1"/>
              <a:t>drawTarget</a:t>
            </a:r>
            <a:r>
              <a:rPr lang="en-US" b="1" dirty="0"/>
              <a:t>()</a:t>
            </a:r>
            <a:r>
              <a:rPr lang="en-US" dirty="0"/>
              <a:t> function with appropriate arguments within a </a:t>
            </a:r>
            <a:r>
              <a:rPr lang="en-US" b="1" dirty="0"/>
              <a:t>draw()</a:t>
            </a:r>
            <a:r>
              <a:rPr lang="en-US" dirty="0"/>
              <a:t> function.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402" y="3309937"/>
            <a:ext cx="766762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60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the Program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8594" y="2603499"/>
            <a:ext cx="5728883" cy="401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19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Functions can use details sent to them by way of </a:t>
            </a:r>
            <a:r>
              <a:rPr lang="en-US" b="1" dirty="0"/>
              <a:t>Arguments.</a:t>
            </a:r>
            <a:endParaRPr lang="en-US" dirty="0"/>
          </a:p>
          <a:p>
            <a:endParaRPr lang="en-US" dirty="0"/>
          </a:p>
          <a:p>
            <a:r>
              <a:rPr lang="en-US" dirty="0"/>
              <a:t>In order to accept </a:t>
            </a:r>
            <a:r>
              <a:rPr lang="en-US" b="1" dirty="0"/>
              <a:t>Arguments</a:t>
            </a:r>
            <a:r>
              <a:rPr lang="en-US" dirty="0"/>
              <a:t> the function must be setup with appropriate </a:t>
            </a:r>
            <a:r>
              <a:rPr lang="en-US" b="1" dirty="0"/>
              <a:t>Parameters.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352" y="4157296"/>
            <a:ext cx="76390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92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 Arguments are passed to a function when it is called and correspond to the function’s Parameters.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545" y="3281365"/>
            <a:ext cx="76962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39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You’ve created a function that builds a house and you called it from the </a:t>
            </a:r>
            <a:r>
              <a:rPr lang="en-US" b="1" dirty="0"/>
              <a:t>setup() </a:t>
            </a:r>
            <a:r>
              <a:rPr lang="en-US" dirty="0"/>
              <a:t>function: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521" y="3278069"/>
            <a:ext cx="6559434" cy="342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91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we want to change colors of our house each time we call the function?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b="1" dirty="0" err="1"/>
              <a:t>drawHouse</a:t>
            </a:r>
            <a:r>
              <a:rPr lang="en-US" b="1" dirty="0"/>
              <a:t>()</a:t>
            </a:r>
            <a:r>
              <a:rPr lang="en-US" dirty="0"/>
              <a:t> function needs to be able to get those color details in order to use them.</a:t>
            </a:r>
          </a:p>
          <a:p>
            <a:endParaRPr lang="en-US" dirty="0"/>
          </a:p>
          <a:p>
            <a:r>
              <a:rPr lang="en-US" dirty="0"/>
              <a:t>Functions get details through </a:t>
            </a:r>
            <a:r>
              <a:rPr lang="en-US" b="1" dirty="0"/>
              <a:t>Parameters.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917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Parameters are setup when you create a function: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479" y="3056426"/>
            <a:ext cx="760095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581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Parameters are setup when you create a function: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4" y="3093426"/>
            <a:ext cx="6747364" cy="363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90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Parameters are setup when you create a function: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782" y="3109547"/>
            <a:ext cx="6584341" cy="35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37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function can now use the parameters: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344" y="3071079"/>
            <a:ext cx="764857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07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give our </a:t>
            </a:r>
            <a:r>
              <a:rPr lang="en-US" b="1" dirty="0" err="1"/>
              <a:t>drawHouse</a:t>
            </a:r>
            <a:r>
              <a:rPr lang="en-US" b="1" dirty="0"/>
              <a:t>() </a:t>
            </a:r>
            <a:r>
              <a:rPr lang="en-US" dirty="0"/>
              <a:t>function a roof color parameter of type </a:t>
            </a:r>
            <a:r>
              <a:rPr lang="en-US" b="1" dirty="0"/>
              <a:t>color: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120" y="3010267"/>
            <a:ext cx="763905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91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give our </a:t>
            </a:r>
            <a:r>
              <a:rPr lang="en-US" b="1" dirty="0" err="1"/>
              <a:t>drawHouse</a:t>
            </a:r>
            <a:r>
              <a:rPr lang="en-US" b="1" dirty="0"/>
              <a:t>()</a:t>
            </a:r>
            <a:r>
              <a:rPr lang="en-US" dirty="0"/>
              <a:t> function a roof and wall color parameters of type </a:t>
            </a:r>
            <a:r>
              <a:rPr lang="en-US" b="1" dirty="0"/>
              <a:t>color: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542" y="3373679"/>
            <a:ext cx="762952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538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17</TotalTime>
  <Words>320</Words>
  <Application>Microsoft Office PowerPoint</Application>
  <PresentationFormat>Widescreen</PresentationFormat>
  <Paragraphs>45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Ion Boardroom</vt:lpstr>
      <vt:lpstr>Function Parameters and Arguments</vt:lpstr>
      <vt:lpstr>Creating a Function</vt:lpstr>
      <vt:lpstr>Function Parameters</vt:lpstr>
      <vt:lpstr>Function Parameters</vt:lpstr>
      <vt:lpstr>Function Parameters</vt:lpstr>
      <vt:lpstr>Function Parameters</vt:lpstr>
      <vt:lpstr>Function Parameters</vt:lpstr>
      <vt:lpstr>Function Parameters</vt:lpstr>
      <vt:lpstr>Function Parameters</vt:lpstr>
      <vt:lpstr>Function Arguments</vt:lpstr>
      <vt:lpstr>Function Arguments</vt:lpstr>
      <vt:lpstr>Function Arguments</vt:lpstr>
      <vt:lpstr>Try It Yourself</vt:lpstr>
      <vt:lpstr>Create a Function</vt:lpstr>
      <vt:lpstr>Call the Function</vt:lpstr>
      <vt:lpstr>Run the Program</vt:lpstr>
      <vt:lpstr>Summary</vt:lpstr>
      <vt:lpstr>Summary</vt:lpstr>
    </vt:vector>
  </TitlesOfParts>
  <Company>Red River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 Parameters and Arguments</dc:title>
  <dc:creator>Sylvia Froese</dc:creator>
  <cp:lastModifiedBy>hp-admin</cp:lastModifiedBy>
  <cp:revision>6</cp:revision>
  <dcterms:created xsi:type="dcterms:W3CDTF">2019-06-27T18:45:49Z</dcterms:created>
  <dcterms:modified xsi:type="dcterms:W3CDTF">2020-02-28T02:43:49Z</dcterms:modified>
</cp:coreProperties>
</file>