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37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code snippet?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123" y="5953128"/>
            <a:ext cx="7105650" cy="438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136" y="2995614"/>
            <a:ext cx="41529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83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code snippet?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123" y="5953128"/>
            <a:ext cx="7105650" cy="438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909" y="3100756"/>
            <a:ext cx="25050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6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code snippet?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826" y="2991220"/>
            <a:ext cx="3230806" cy="344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7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061708" cy="379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Create a sketch that displays stars for any given rating.</a:t>
            </a:r>
          </a:p>
          <a:p>
            <a:pPr marL="0" indent="0">
              <a:buNone/>
            </a:pPr>
            <a:r>
              <a:rPr lang="en-US" dirty="0" smtClean="0"/>
              <a:t>This sketch must: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Ask the user for a rating between 1 and 5.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(Remember to parse the input to an integer)</a:t>
            </a:r>
          </a:p>
          <a:p>
            <a:pPr>
              <a:buFont typeface="+mj-lt"/>
              <a:buAutoNum type="arabicPeriod" startAt="2"/>
            </a:pPr>
            <a:r>
              <a:rPr lang="en-US" dirty="0" smtClean="0"/>
              <a:t>Use a while loop so that for each number of the rating, print out a star symbol or image.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 if the user inputs a rating of 2, your program should output: **</a:t>
            </a:r>
          </a:p>
        </p:txBody>
      </p:sp>
    </p:spTree>
    <p:extLst>
      <p:ext uri="{BB962C8B-B14F-4D97-AF65-F5344CB8AC3E}">
        <p14:creationId xmlns:p14="http://schemas.microsoft.com/office/powerpoint/2010/main" val="4001328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sketch that uses loops, if statements and images to create a tug of war game that looks similar to this: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945" y="3637818"/>
            <a:ext cx="4452288" cy="149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31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while loop is a type of pre-test loop which means that the condition is tested before the code inside the loop is run.</a:t>
            </a:r>
          </a:p>
          <a:p>
            <a:endParaRPr lang="en-US" dirty="0"/>
          </a:p>
          <a:p>
            <a:r>
              <a:rPr lang="en-US" dirty="0" smtClean="0"/>
              <a:t>A while loop has the syntax: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964" y="4071573"/>
            <a:ext cx="75057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4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while loop is a </a:t>
            </a:r>
            <a:r>
              <a:rPr lang="en-US" b="1" dirty="0" smtClean="0"/>
              <a:t>pre-test loop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959" y="3111376"/>
            <a:ext cx="4998427" cy="334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8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b="1" dirty="0" smtClean="0"/>
              <a:t>pre-test</a:t>
            </a:r>
            <a:r>
              <a:rPr lang="en-US" dirty="0" smtClean="0"/>
              <a:t> loop, conditions of the loop are tested before the code is run.</a:t>
            </a:r>
          </a:p>
          <a:p>
            <a:endParaRPr lang="en-US" dirty="0"/>
          </a:p>
          <a:p>
            <a:r>
              <a:rPr lang="en-US" dirty="0" smtClean="0"/>
              <a:t>In a </a:t>
            </a:r>
            <a:r>
              <a:rPr lang="en-US" b="1" dirty="0" smtClean="0"/>
              <a:t>While Loop</a:t>
            </a:r>
            <a:r>
              <a:rPr lang="en-US" dirty="0" smtClean="0"/>
              <a:t>, a statement or statements are repeated </a:t>
            </a:r>
            <a:r>
              <a:rPr lang="en-US" b="1" dirty="0" smtClean="0"/>
              <a:t>while</a:t>
            </a:r>
            <a:r>
              <a:rPr lang="en-US" dirty="0" smtClean="0"/>
              <a:t> a condition is </a:t>
            </a:r>
            <a:r>
              <a:rPr lang="en-US" b="1" dirty="0" smtClean="0"/>
              <a:t>true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loop stops when the condition evaluates to </a:t>
            </a:r>
            <a:r>
              <a:rPr lang="en-US" b="1" dirty="0" smtClean="0"/>
              <a:t>false.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470" y="5021144"/>
            <a:ext cx="7372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5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Activity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7006" y="2603499"/>
            <a:ext cx="5313151" cy="377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6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while loop</a:t>
            </a:r>
            <a:r>
              <a:rPr lang="en-US" dirty="0" smtClean="0"/>
              <a:t> has the syntax: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880" y="3085368"/>
            <a:ext cx="74961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5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this code?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652" y="3148012"/>
            <a:ext cx="747712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83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Walkthrough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23" y="2416054"/>
            <a:ext cx="4900573" cy="2806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783" y="2416054"/>
            <a:ext cx="5676708" cy="375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1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code snippet?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119" y="3043970"/>
            <a:ext cx="62007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code snippet?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140" y="3090496"/>
            <a:ext cx="2333625" cy="1943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728" y="5179400"/>
            <a:ext cx="71056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23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51</TotalTime>
  <Words>240</Words>
  <Application>Microsoft Office PowerPoint</Application>
  <PresentationFormat>Widescreen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While Loops</vt:lpstr>
      <vt:lpstr>While Loops</vt:lpstr>
      <vt:lpstr>While Loops</vt:lpstr>
      <vt:lpstr>While Loop Activity Diagram</vt:lpstr>
      <vt:lpstr>While Loops Syntax</vt:lpstr>
      <vt:lpstr>While Loop Example</vt:lpstr>
      <vt:lpstr>While Loop Walkthrough</vt:lpstr>
      <vt:lpstr>While Loops Practice</vt:lpstr>
      <vt:lpstr>While Loops Practice</vt:lpstr>
      <vt:lpstr>While Loops Practice</vt:lpstr>
      <vt:lpstr>While Loops Practice</vt:lpstr>
      <vt:lpstr>While Loops Practice</vt:lpstr>
      <vt:lpstr>Try it Yourself</vt:lpstr>
      <vt:lpstr>Try it Yourself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Loops</dc:title>
  <dc:creator>Sylvia Froese</dc:creator>
  <cp:lastModifiedBy>Sylvia Froese</cp:lastModifiedBy>
  <cp:revision>10</cp:revision>
  <dcterms:created xsi:type="dcterms:W3CDTF">2019-06-26T18:33:31Z</dcterms:created>
  <dcterms:modified xsi:type="dcterms:W3CDTF">2019-11-25T20:25:35Z</dcterms:modified>
</cp:coreProperties>
</file>