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a Custom Function</a:t>
            </a:r>
          </a:p>
        </p:txBody>
      </p:sp>
    </p:spTree>
    <p:extLst>
      <p:ext uri="{BB962C8B-B14F-4D97-AF65-F5344CB8AC3E}">
        <p14:creationId xmlns:p14="http://schemas.microsoft.com/office/powerpoint/2010/main" val="100543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and Interactive Sketches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 functions can only be run in </a:t>
            </a:r>
            <a:r>
              <a:rPr lang="en-US" b="1" dirty="0"/>
              <a:t>interactive</a:t>
            </a:r>
            <a:r>
              <a:rPr lang="en-US" dirty="0"/>
              <a:t> sketches.</a:t>
            </a:r>
          </a:p>
          <a:p>
            <a:endParaRPr lang="en-US" dirty="0"/>
          </a:p>
          <a:p>
            <a:r>
              <a:rPr lang="en-US" dirty="0"/>
              <a:t>Remember that interactive sketches must contain a </a:t>
            </a:r>
            <a:r>
              <a:rPr lang="en-US" b="1" dirty="0"/>
              <a:t>setup() </a:t>
            </a:r>
            <a:r>
              <a:rPr lang="en-US" dirty="0"/>
              <a:t>and/or a </a:t>
            </a:r>
            <a:r>
              <a:rPr lang="en-US" b="1" dirty="0"/>
              <a:t>draw() </a:t>
            </a:r>
            <a:r>
              <a:rPr lang="en-US" dirty="0"/>
              <a:t>function.</a:t>
            </a:r>
          </a:p>
          <a:p>
            <a:endParaRPr lang="en-US" dirty="0"/>
          </a:p>
          <a:p>
            <a:r>
              <a:rPr lang="en-US" dirty="0"/>
              <a:t>In order to run a custom function, you must create at least one </a:t>
            </a:r>
            <a:r>
              <a:rPr lang="en-US" b="1" dirty="0"/>
              <a:t>setup() or draw() </a:t>
            </a:r>
            <a:r>
              <a:rPr lang="en-US" dirty="0"/>
              <a:t>function.</a:t>
            </a:r>
          </a:p>
        </p:txBody>
      </p:sp>
    </p:spTree>
    <p:extLst>
      <p:ext uri="{BB962C8B-B14F-4D97-AF65-F5344CB8AC3E}">
        <p14:creationId xmlns:p14="http://schemas.microsoft.com/office/powerpoint/2010/main" val="201426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867638"/>
          </a:xfrm>
        </p:spPr>
        <p:txBody>
          <a:bodyPr/>
          <a:lstStyle/>
          <a:p>
            <a:r>
              <a:rPr lang="en-US" dirty="0"/>
              <a:t>First we must set our stage by creating a </a:t>
            </a:r>
            <a:r>
              <a:rPr lang="en-US" b="1" dirty="0"/>
              <a:t>setup()</a:t>
            </a:r>
            <a:r>
              <a:rPr lang="en-US" dirty="0"/>
              <a:t> function: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 we create our </a:t>
            </a:r>
            <a:r>
              <a:rPr lang="en-US" b="1" dirty="0" err="1"/>
              <a:t>drawTarget</a:t>
            </a:r>
            <a:r>
              <a:rPr lang="en-US" dirty="0"/>
              <a:t> custom function: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281" y="2991217"/>
            <a:ext cx="6760919" cy="12972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866" y="5086351"/>
            <a:ext cx="5846519" cy="169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8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call our </a:t>
            </a:r>
            <a:r>
              <a:rPr lang="en-US" b="1" dirty="0" err="1"/>
              <a:t>drawTarget</a:t>
            </a:r>
            <a:r>
              <a:rPr lang="en-US" b="1" dirty="0"/>
              <a:t>()</a:t>
            </a:r>
            <a:r>
              <a:rPr lang="en-US" dirty="0"/>
              <a:t> function inside our </a:t>
            </a:r>
            <a:r>
              <a:rPr lang="en-US" b="1" dirty="0"/>
              <a:t>setup()</a:t>
            </a:r>
            <a:r>
              <a:rPr lang="en-US" dirty="0"/>
              <a:t> function: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178" y="3101120"/>
            <a:ext cx="75247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4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a Function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3849" y="2603499"/>
            <a:ext cx="5690874" cy="396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0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call custom functions as many times as you want: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224" y="3038476"/>
            <a:ext cx="5014546" cy="351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5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Create a function that draws a house.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Call the function within a </a:t>
            </a:r>
            <a:r>
              <a:rPr lang="en-US" b="1" dirty="0"/>
              <a:t>setup()</a:t>
            </a:r>
            <a:r>
              <a:rPr lang="en-US" dirty="0"/>
              <a:t> function.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9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 functions can only be called in </a:t>
            </a:r>
            <a:r>
              <a:rPr lang="en-US" b="1" dirty="0"/>
              <a:t>interactive</a:t>
            </a:r>
            <a:r>
              <a:rPr lang="en-US" dirty="0"/>
              <a:t> sketches.</a:t>
            </a:r>
          </a:p>
          <a:p>
            <a:endParaRPr lang="en-US" dirty="0"/>
          </a:p>
          <a:p>
            <a:r>
              <a:rPr lang="en-US" dirty="0"/>
              <a:t>Custom functions must be called in either a </a:t>
            </a:r>
            <a:r>
              <a:rPr lang="en-US" b="1" dirty="0"/>
              <a:t>setup() </a:t>
            </a:r>
            <a:r>
              <a:rPr lang="en-US" dirty="0"/>
              <a:t>or </a:t>
            </a:r>
            <a:r>
              <a:rPr lang="en-US" b="1" dirty="0"/>
              <a:t>draw()</a:t>
            </a:r>
            <a:r>
              <a:rPr lang="en-US" dirty="0"/>
              <a:t> function.</a:t>
            </a:r>
          </a:p>
          <a:p>
            <a:endParaRPr lang="en-US" dirty="0"/>
          </a:p>
          <a:p>
            <a:r>
              <a:rPr lang="en-US" dirty="0"/>
              <a:t>Custom functions are called the same way as built-in </a:t>
            </a:r>
            <a:r>
              <a:rPr lang="en-US"/>
              <a:t>processing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21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9</TotalTime>
  <Words>172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Using a Custom Function</vt:lpstr>
      <vt:lpstr>Static and Interactive Sketches</vt:lpstr>
      <vt:lpstr>Creating a Function</vt:lpstr>
      <vt:lpstr>Calling a Function</vt:lpstr>
      <vt:lpstr>Calling a Function</vt:lpstr>
      <vt:lpstr>Calling a Function</vt:lpstr>
      <vt:lpstr>Try It Yourself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Custom Function</dc:title>
  <dc:creator>Sylvia Froese</dc:creator>
  <cp:lastModifiedBy>hp-admin</cp:lastModifiedBy>
  <cp:revision>3</cp:revision>
  <dcterms:created xsi:type="dcterms:W3CDTF">2019-06-27T18:36:28Z</dcterms:created>
  <dcterms:modified xsi:type="dcterms:W3CDTF">2020-02-28T02:43:26Z</dcterms:modified>
</cp:coreProperties>
</file>