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44" d="100"/>
          <a:sy n="44" d="100"/>
        </p:scale>
        <p:origin x="53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Logical Operators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60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Operators 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Boolean expression cannot be a series of inequalities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Instead, check the variable pressure to the other variables independently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745" y="3132994"/>
            <a:ext cx="7324725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865" y="4734658"/>
            <a:ext cx="73628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90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AND Operator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output of the following code snippet: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027" y="3048004"/>
            <a:ext cx="4371975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839" y="5780577"/>
            <a:ext cx="71342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01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AND Operator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output of the following code snippet: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839" y="5780577"/>
            <a:ext cx="7134225" cy="466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703" y="3095625"/>
            <a:ext cx="38957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AND Operator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output of the following code snippet: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839" y="5780577"/>
            <a:ext cx="7134225" cy="466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825" y="2990119"/>
            <a:ext cx="51054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72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AND Operator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output of the following code snippet: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839" y="5780577"/>
            <a:ext cx="7134225" cy="466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03" y="3057159"/>
            <a:ext cx="44577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44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 Operator (||)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operands on either side of The OR Operator (||) are true then the entire expression is true.</a:t>
            </a:r>
          </a:p>
          <a:p>
            <a:r>
              <a:rPr lang="en-US" dirty="0" smtClean="0"/>
              <a:t>If both of the operands evaluate to false, the expression is false.</a:t>
            </a:r>
          </a:p>
          <a:p>
            <a:endParaRPr lang="en-US" dirty="0"/>
          </a:p>
          <a:p>
            <a:r>
              <a:rPr lang="en-US" dirty="0" smtClean="0"/>
              <a:t>Syntax: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04" y="4534269"/>
            <a:ext cx="73247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9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 Operator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006" y="2603500"/>
            <a:ext cx="63603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09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 Operator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6367" y="2603499"/>
            <a:ext cx="7150691" cy="38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49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 Operator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0850" y="2603500"/>
            <a:ext cx="7206510" cy="38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92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 Operator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962" y="2603500"/>
            <a:ext cx="7138641" cy="38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Logical Operators turn Boolean expressions into operands to form a larger Boolean expression that evaluates to true or false.</a:t>
            </a:r>
          </a:p>
          <a:p>
            <a:endParaRPr lang="en-US" dirty="0"/>
          </a:p>
          <a:p>
            <a:r>
              <a:rPr lang="en-US" dirty="0" smtClean="0"/>
              <a:t>The Logical Operators include: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9" y="4333144"/>
            <a:ext cx="70008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12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 Operator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712" y="2603499"/>
            <a:ext cx="7470066" cy="383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07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Operator Evaluations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428" y="2603499"/>
            <a:ext cx="6481259" cy="383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7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 Operator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7184" y="2603499"/>
            <a:ext cx="6710968" cy="393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48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 Operator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4655" y="2603500"/>
            <a:ext cx="6843196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7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 Operator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program that will let the user know if they should bring an umbrella outside:</a:t>
            </a:r>
          </a:p>
          <a:p>
            <a:pPr lvl="1"/>
            <a:r>
              <a:rPr lang="en-US" dirty="0" smtClean="0"/>
              <a:t>If the forecast says rain, then you should bring an umbrella</a:t>
            </a:r>
          </a:p>
          <a:p>
            <a:pPr lvl="1"/>
            <a:r>
              <a:rPr lang="en-US" dirty="0" smtClean="0"/>
              <a:t>If it is raining outside, you should bring an umbrella</a:t>
            </a:r>
          </a:p>
          <a:p>
            <a:pPr lvl="1"/>
            <a:r>
              <a:rPr lang="en-US" dirty="0" smtClean="0"/>
              <a:t>If the forecast does not say rain and it is not raining, you don’t need to bring an umbrella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50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 Operator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996" y="2603499"/>
            <a:ext cx="6711078" cy="383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46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 Operator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output of the following code snippet: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128" y="3100387"/>
            <a:ext cx="4276725" cy="2486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826" y="5782042"/>
            <a:ext cx="711517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55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 Operator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output of the following code snippet: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26" y="5782042"/>
            <a:ext cx="7115175" cy="428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746" y="2963374"/>
            <a:ext cx="38671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84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 Operator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output of the following code snippet: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26" y="5782042"/>
            <a:ext cx="7115175" cy="428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339" y="3009167"/>
            <a:ext cx="50958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56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 Operator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output of the following code snippet: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26" y="5782042"/>
            <a:ext cx="7115175" cy="428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456" y="3015762"/>
            <a:ext cx="44767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1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AND Operator (&amp;&amp;)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operands on both sides of the AND Operator (&amp;&amp;) are true then the entire expression is true.</a:t>
            </a:r>
          </a:p>
          <a:p>
            <a:endParaRPr lang="en-US" dirty="0"/>
          </a:p>
          <a:p>
            <a:r>
              <a:rPr lang="en-US" dirty="0" smtClean="0"/>
              <a:t>If either of the operands evaluates to false, or they both do, the expression is false.</a:t>
            </a:r>
          </a:p>
          <a:p>
            <a:endParaRPr lang="en-US" dirty="0"/>
          </a:p>
          <a:p>
            <a:r>
              <a:rPr lang="en-US" dirty="0" smtClean="0"/>
              <a:t>Syntax: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500" y="5167314"/>
            <a:ext cx="73247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08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NOT Operator is represented by an exclamation mark (!).</a:t>
            </a:r>
          </a:p>
          <a:p>
            <a:r>
              <a:rPr lang="en-US" dirty="0" smtClean="0"/>
              <a:t>The ! Operator changes Boolean value or expression to its opposite value.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Syntax: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695" y="4651134"/>
            <a:ext cx="73628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15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 Operator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6644" y="2603499"/>
            <a:ext cx="7239410" cy="38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89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 Operator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176" y="2603499"/>
            <a:ext cx="7318730" cy="376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99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 Operator Example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465" y="2603499"/>
            <a:ext cx="6725057" cy="388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69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 Operator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this example, what is the output?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359" y="3033344"/>
            <a:ext cx="7147780" cy="37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54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 Operator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this example, what is the output?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420" y="3006238"/>
            <a:ext cx="75152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16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 Operator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output of the following code snippet: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995" y="3110645"/>
            <a:ext cx="4305300" cy="267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617" y="5910261"/>
            <a:ext cx="71437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98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 Operator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output of the following code snippet: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617" y="5910261"/>
            <a:ext cx="7143750" cy="523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753" y="3122733"/>
            <a:ext cx="45053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26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 Operator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output of the following code snippet: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617" y="5910261"/>
            <a:ext cx="7143750" cy="523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378" y="3025656"/>
            <a:ext cx="58483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96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 Operator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output of the following code snippet: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617" y="5910261"/>
            <a:ext cx="7143750" cy="523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245" y="3120170"/>
            <a:ext cx="41148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8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AND Operator Syntax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344" y="2820987"/>
            <a:ext cx="76676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16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 Operator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output of the following code snippet: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617" y="5910261"/>
            <a:ext cx="7143750" cy="523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791" y="3020526"/>
            <a:ext cx="43434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83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028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Logical Operators are: AND (&amp;&amp;), OR(||), NOT (!)</a:t>
            </a:r>
          </a:p>
          <a:p>
            <a:r>
              <a:rPr lang="en-US" dirty="0" smtClean="0"/>
              <a:t>The syntax for logical operators is: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the operands on both sides of the AND Operator (&amp;&amp;) are true then the entire expression is true.</a:t>
            </a:r>
          </a:p>
          <a:p>
            <a:r>
              <a:rPr lang="en-US" dirty="0" smtClean="0"/>
              <a:t>If the operands on either side of the OR Operator (||) are true, then the entire expression is true.</a:t>
            </a:r>
          </a:p>
          <a:p>
            <a:r>
              <a:rPr lang="en-US" dirty="0" smtClean="0"/>
              <a:t>The NOT (!) operator changes a Boolean value or expression to its opposite value.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779" y="3366722"/>
            <a:ext cx="73723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2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AND Operator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6418" y="2603499"/>
            <a:ext cx="6726244" cy="38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AND Operator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5945" y="2603500"/>
            <a:ext cx="7567523" cy="38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9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Operator Evaluations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0601" y="2603500"/>
            <a:ext cx="5795111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3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AND Operator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4169" y="2603499"/>
            <a:ext cx="6708935" cy="38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8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AND Operator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076" y="2603499"/>
            <a:ext cx="6644058" cy="388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28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53</TotalTime>
  <Words>572</Words>
  <Application>Microsoft Office PowerPoint</Application>
  <PresentationFormat>Widescreen</PresentationFormat>
  <Paragraphs>90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Century Gothic</vt:lpstr>
      <vt:lpstr>Wingdings 3</vt:lpstr>
      <vt:lpstr>Ion Boardroom</vt:lpstr>
      <vt:lpstr>Logical Operators</vt:lpstr>
      <vt:lpstr>Logical Operators</vt:lpstr>
      <vt:lpstr>The AND Operator (&amp;&amp;)</vt:lpstr>
      <vt:lpstr>The AND Operator Syntax</vt:lpstr>
      <vt:lpstr>The AND Operator</vt:lpstr>
      <vt:lpstr>The AND Operator</vt:lpstr>
      <vt:lpstr>AND Operator Evaluations</vt:lpstr>
      <vt:lpstr>The AND Operator Example</vt:lpstr>
      <vt:lpstr>The AND Operator Example</vt:lpstr>
      <vt:lpstr>Logical Operators Warning</vt:lpstr>
      <vt:lpstr>The AND Operator Practice</vt:lpstr>
      <vt:lpstr>The AND Operator Practice</vt:lpstr>
      <vt:lpstr>The AND Operator Practice</vt:lpstr>
      <vt:lpstr>The AND Operator Practice</vt:lpstr>
      <vt:lpstr>The OR Operator (||)</vt:lpstr>
      <vt:lpstr>The OR Operator</vt:lpstr>
      <vt:lpstr>The OR Operator </vt:lpstr>
      <vt:lpstr>The OR Operator </vt:lpstr>
      <vt:lpstr>The OR Operator </vt:lpstr>
      <vt:lpstr>The OR Operator </vt:lpstr>
      <vt:lpstr>OR Operator Evaluations</vt:lpstr>
      <vt:lpstr>The OR Operator Example</vt:lpstr>
      <vt:lpstr>The OR Operator Example</vt:lpstr>
      <vt:lpstr>The OR Operator Example</vt:lpstr>
      <vt:lpstr>The OR Operator Example</vt:lpstr>
      <vt:lpstr>The OR Operator Practice</vt:lpstr>
      <vt:lpstr>The OR Operator Practice</vt:lpstr>
      <vt:lpstr>The OR Operator Practice</vt:lpstr>
      <vt:lpstr>The OR Operator Practice</vt:lpstr>
      <vt:lpstr>The NOT Operator</vt:lpstr>
      <vt:lpstr>The NOT Operator</vt:lpstr>
      <vt:lpstr>The NOT Operator</vt:lpstr>
      <vt:lpstr>The NOT Operator Example</vt:lpstr>
      <vt:lpstr>The NOT Operator Example</vt:lpstr>
      <vt:lpstr>The NOT Operator Example</vt:lpstr>
      <vt:lpstr>The NOT Operator Practice</vt:lpstr>
      <vt:lpstr>The NOT Operator Practice</vt:lpstr>
      <vt:lpstr>The NOT Operator Practice</vt:lpstr>
      <vt:lpstr>The NOT Operator Practice</vt:lpstr>
      <vt:lpstr>The NOT Operator Practice</vt:lpstr>
      <vt:lpstr>Summary</vt:lpstr>
    </vt:vector>
  </TitlesOfParts>
  <Company>Red River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Logical Operators</dc:title>
  <dc:creator>Sylvia Froese</dc:creator>
  <cp:lastModifiedBy>Sylvia Froese</cp:lastModifiedBy>
  <cp:revision>5</cp:revision>
  <dcterms:created xsi:type="dcterms:W3CDTF">2019-06-25T18:37:04Z</dcterms:created>
  <dcterms:modified xsi:type="dcterms:W3CDTF">2019-06-25T19:30:22Z</dcterms:modified>
</cp:coreProperties>
</file>