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>
        <p:scale>
          <a:sx n="40" d="100"/>
          <a:sy n="40" d="100"/>
        </p:scale>
        <p:origin x="24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Identifiers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11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234" y="3295650"/>
            <a:ext cx="83248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1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716" y="3162300"/>
            <a:ext cx="82486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5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191" y="3162300"/>
            <a:ext cx="82581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4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471" y="3162300"/>
            <a:ext cx="83343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Identifiers are names given to key items in a program</a:t>
            </a:r>
          </a:p>
          <a:p>
            <a:endParaRPr lang="en-CA" dirty="0"/>
          </a:p>
          <a:p>
            <a:r>
              <a:rPr lang="en-CA" dirty="0" smtClean="0"/>
              <a:t>Identifiers have rules that must be followed</a:t>
            </a:r>
          </a:p>
          <a:p>
            <a:endParaRPr lang="en-CA" dirty="0"/>
          </a:p>
          <a:p>
            <a:r>
              <a:rPr lang="en-CA" dirty="0" smtClean="0"/>
              <a:t>Identifiers use </a:t>
            </a:r>
            <a:r>
              <a:rPr lang="en-CA" dirty="0" err="1" smtClean="0"/>
              <a:t>camelCase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Identifiers should be descriptive </a:t>
            </a:r>
            <a:r>
              <a:rPr lang="en-CA" smtClean="0"/>
              <a:t>and understandable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Identifiers are names used to identify components within a program.</a:t>
            </a:r>
          </a:p>
          <a:p>
            <a:endParaRPr lang="en-CA" dirty="0"/>
          </a:p>
          <a:p>
            <a:r>
              <a:rPr lang="en-CA" dirty="0" smtClean="0"/>
              <a:t>These components need an identifier in Processing:</a:t>
            </a:r>
          </a:p>
          <a:p>
            <a:endParaRPr lang="en-CA" dirty="0"/>
          </a:p>
          <a:p>
            <a:pPr lvl="1"/>
            <a:r>
              <a:rPr lang="en-CA" dirty="0" smtClean="0"/>
              <a:t>Functions</a:t>
            </a:r>
          </a:p>
          <a:p>
            <a:pPr lvl="1"/>
            <a:r>
              <a:rPr lang="en-CA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1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Valid Identifiers 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CAN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631045"/>
          </a:xfrm>
        </p:spPr>
        <p:txBody>
          <a:bodyPr>
            <a:normAutofit/>
          </a:bodyPr>
          <a:lstStyle/>
          <a:p>
            <a:r>
              <a:rPr lang="en-CA" dirty="0" smtClean="0"/>
              <a:t>Contain any letter (a-z; A-Z)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Contain special characters ‘$’ (dollar sign) or ‘_’ (underscore)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Contain any digit (the numbers 0-9)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22" y="3093028"/>
            <a:ext cx="8067675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849" y="4701023"/>
            <a:ext cx="8058150" cy="781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1208" y="2317750"/>
            <a:ext cx="1260191" cy="129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0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Valid Identifiers </a:t>
            </a:r>
            <a:r>
              <a:rPr lang="en-CA" b="1" dirty="0" smtClean="0">
                <a:solidFill>
                  <a:srgbClr val="FF0000"/>
                </a:solidFill>
              </a:rPr>
              <a:t>CAN NOT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with a number</a:t>
            </a:r>
          </a:p>
          <a:p>
            <a:pPr marL="457200" lvl="1" indent="0">
              <a:buNone/>
            </a:pPr>
            <a:r>
              <a:rPr lang="en-CA" dirty="0" err="1" smtClean="0"/>
              <a:t>Eg</a:t>
            </a:r>
            <a:r>
              <a:rPr lang="en-CA" dirty="0" smtClean="0"/>
              <a:t>. 3abc</a:t>
            </a:r>
            <a:endParaRPr lang="en-US" dirty="0" smtClean="0"/>
          </a:p>
          <a:p>
            <a:endParaRPr lang="en-CA" dirty="0"/>
          </a:p>
          <a:p>
            <a:r>
              <a:rPr lang="en-CA" dirty="0" smtClean="0"/>
              <a:t>Be any of the Processing keywords (words such as function, </a:t>
            </a:r>
            <a:r>
              <a:rPr lang="en-CA" dirty="0" err="1" smtClean="0"/>
              <a:t>int</a:t>
            </a:r>
            <a:r>
              <a:rPr lang="en-CA" dirty="0" smtClean="0"/>
              <a:t>, void)</a:t>
            </a:r>
          </a:p>
          <a:p>
            <a:endParaRPr lang="en-CA" dirty="0"/>
          </a:p>
          <a:p>
            <a:r>
              <a:rPr lang="en-CA" dirty="0" smtClean="0"/>
              <a:t>Be reserved value names true, false or null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266" y="2432050"/>
            <a:ext cx="1342184" cy="134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6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 Standards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81635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Make identifiers as descriptive as possible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(the identifier should clearly identify what this is).</a:t>
            </a:r>
          </a:p>
          <a:p>
            <a:endParaRPr lang="en-CA" dirty="0"/>
          </a:p>
          <a:p>
            <a:r>
              <a:rPr lang="en-CA" dirty="0" smtClean="0"/>
              <a:t>Do Not use acronyms as identifiers</a:t>
            </a:r>
          </a:p>
          <a:p>
            <a:pPr lvl="1"/>
            <a:r>
              <a:rPr lang="en-CA" dirty="0" smtClean="0"/>
              <a:t>Do not use: ROI</a:t>
            </a:r>
          </a:p>
          <a:p>
            <a:pPr lvl="1"/>
            <a:r>
              <a:rPr lang="en-CA" dirty="0" smtClean="0"/>
              <a:t>Instead use: </a:t>
            </a:r>
            <a:r>
              <a:rPr lang="en-CA" dirty="0" err="1" smtClean="0"/>
              <a:t>returnOnInvestment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Do not use parts of words in </a:t>
            </a:r>
            <a:r>
              <a:rPr lang="en-CA" dirty="0" err="1" smtClean="0"/>
              <a:t>idenfiers</a:t>
            </a:r>
            <a:endParaRPr lang="en-CA" dirty="0" smtClean="0"/>
          </a:p>
          <a:p>
            <a:pPr lvl="1"/>
            <a:r>
              <a:rPr lang="en-CA" dirty="0" smtClean="0"/>
              <a:t>Do not use: </a:t>
            </a:r>
            <a:r>
              <a:rPr lang="en-CA" dirty="0" err="1" smtClean="0"/>
              <a:t>custFName</a:t>
            </a:r>
            <a:endParaRPr lang="en-CA" dirty="0" smtClean="0"/>
          </a:p>
          <a:p>
            <a:pPr lvl="1"/>
            <a:r>
              <a:rPr lang="en-CA" dirty="0" smtClean="0"/>
              <a:t>Instead use: </a:t>
            </a:r>
            <a:r>
              <a:rPr lang="en-CA" dirty="0" err="1" smtClean="0"/>
              <a:t>customerFirstName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03" y="2603500"/>
            <a:ext cx="933450" cy="962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53" y="3810000"/>
            <a:ext cx="9525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03" y="5006975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3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 Standards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Identifiers use </a:t>
            </a:r>
            <a:r>
              <a:rPr lang="en-CA" b="1" dirty="0" err="1" smtClean="0"/>
              <a:t>camelCase</a:t>
            </a:r>
            <a:endParaRPr lang="en-CA" b="1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The first word of the identifier is lowercase, with all remaining words in the identifier being capitalized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Example: </a:t>
            </a:r>
            <a:r>
              <a:rPr lang="en-CA" b="1" dirty="0" err="1" smtClean="0"/>
              <a:t>employeeAge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03" y="3079750"/>
            <a:ext cx="9334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7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3162300"/>
            <a:ext cx="87344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96" y="3162300"/>
            <a:ext cx="82391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5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Identifiers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558800"/>
          </a:xfrm>
        </p:spPr>
        <p:txBody>
          <a:bodyPr/>
          <a:lstStyle/>
          <a:p>
            <a:r>
              <a:rPr lang="en-CA" dirty="0" smtClean="0"/>
              <a:t>Select True if this identifier is valid or False if it is not.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721" y="3162300"/>
            <a:ext cx="81438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27</TotalTime>
  <Words>268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Identifiers</vt:lpstr>
      <vt:lpstr>Identifiers</vt:lpstr>
      <vt:lpstr>Valid Identifiers CAN</vt:lpstr>
      <vt:lpstr>Valid Identifiers CAN NOT</vt:lpstr>
      <vt:lpstr>Identifier Standards to Follow</vt:lpstr>
      <vt:lpstr>Identifier Standards to Follow</vt:lpstr>
      <vt:lpstr>Identifiers Practice</vt:lpstr>
      <vt:lpstr>Identifiers Practice</vt:lpstr>
      <vt:lpstr>Identifiers Practice</vt:lpstr>
      <vt:lpstr>Identifiers Practice</vt:lpstr>
      <vt:lpstr>Identifiers Practice</vt:lpstr>
      <vt:lpstr>Identifiers Practice</vt:lpstr>
      <vt:lpstr>Identifiers Practice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Sylvia Froese</dc:creator>
  <cp:lastModifiedBy>Sylvia Froese</cp:lastModifiedBy>
  <cp:revision>7</cp:revision>
  <dcterms:created xsi:type="dcterms:W3CDTF">2019-06-20T18:32:35Z</dcterms:created>
  <dcterms:modified xsi:type="dcterms:W3CDTF">2019-06-20T18:59:49Z</dcterms:modified>
</cp:coreProperties>
</file>