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37" d="100"/>
          <a:sy n="37" d="100"/>
        </p:scale>
        <p:origin x="67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871" y="3096491"/>
            <a:ext cx="80295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16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941" y="3096491"/>
            <a:ext cx="83534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8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421" y="3096491"/>
            <a:ext cx="83724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6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23" y="3096491"/>
            <a:ext cx="759142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66" y="3013364"/>
            <a:ext cx="83820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5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959" y="3096491"/>
            <a:ext cx="81534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9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684" y="3095625"/>
            <a:ext cx="798195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0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256973"/>
          </a:xfrm>
        </p:spPr>
        <p:txBody>
          <a:bodyPr/>
          <a:lstStyle/>
          <a:p>
            <a:r>
              <a:rPr lang="en-CA" dirty="0" smtClean="0"/>
              <a:t>Variables store data of different types.</a:t>
            </a:r>
          </a:p>
          <a:p>
            <a:endParaRPr lang="en-CA" dirty="0"/>
          </a:p>
          <a:p>
            <a:r>
              <a:rPr lang="en-CA" dirty="0" smtClean="0"/>
              <a:t>The basic types Processing uses are Primitive Data Types. They are:</a:t>
            </a:r>
          </a:p>
          <a:p>
            <a:pPr lvl="1"/>
            <a:r>
              <a:rPr lang="en-CA" dirty="0" smtClean="0"/>
              <a:t>Booleans (true or false)</a:t>
            </a:r>
          </a:p>
          <a:p>
            <a:pPr lvl="1"/>
            <a:r>
              <a:rPr lang="en-CA" dirty="0" smtClean="0"/>
              <a:t>Integers (whole numbers)</a:t>
            </a:r>
          </a:p>
          <a:p>
            <a:pPr lvl="1"/>
            <a:r>
              <a:rPr lang="en-CA" dirty="0" smtClean="0"/>
              <a:t>Floating Point Numbers (numbers with a decimal)</a:t>
            </a:r>
          </a:p>
          <a:p>
            <a:pPr lvl="1"/>
            <a:r>
              <a:rPr lang="en-CA" dirty="0" smtClean="0"/>
              <a:t>Characters (a single character)</a:t>
            </a:r>
          </a:p>
          <a:p>
            <a:r>
              <a:rPr lang="en-CA" dirty="0" smtClean="0"/>
              <a:t>You can declare variables using the syntax: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596" y="5745116"/>
            <a:ext cx="785812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7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1615209"/>
          </a:xfrm>
        </p:spPr>
        <p:txBody>
          <a:bodyPr/>
          <a:lstStyle/>
          <a:p>
            <a:r>
              <a:rPr lang="en-CA" dirty="0" smtClean="0"/>
              <a:t>In order for a Processing Program to be useful, we need to be able to store information (data) as the program runs and change it as necessary.</a:t>
            </a:r>
          </a:p>
          <a:p>
            <a:endParaRPr lang="en-CA" dirty="0"/>
          </a:p>
          <a:p>
            <a:r>
              <a:rPr lang="en-CA" dirty="0" smtClean="0"/>
              <a:t>We use variables in our program to accomplish the storage of data.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571" y="4164831"/>
            <a:ext cx="4018684" cy="245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2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783936"/>
          </a:xfrm>
        </p:spPr>
        <p:txBody>
          <a:bodyPr/>
          <a:lstStyle/>
          <a:p>
            <a:r>
              <a:rPr lang="en-CA" dirty="0" smtClean="0"/>
              <a:t>When a Processing program is executed, a variable declaration sets aside some memory to hold values we want to work with.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796" y="3387436"/>
            <a:ext cx="618172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Variables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1137227"/>
          </a:xfrm>
        </p:spPr>
        <p:txBody>
          <a:bodyPr/>
          <a:lstStyle/>
          <a:p>
            <a:r>
              <a:rPr lang="en-CA" dirty="0" smtClean="0"/>
              <a:t>You must declare a variable before you can use it.</a:t>
            </a:r>
          </a:p>
          <a:p>
            <a:r>
              <a:rPr lang="en-CA" dirty="0" smtClean="0"/>
              <a:t>You must identify what type of information the variable can contain. This is called a Data Type.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155" y="3740727"/>
            <a:ext cx="57245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8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783936"/>
          </a:xfrm>
        </p:spPr>
        <p:txBody>
          <a:bodyPr/>
          <a:lstStyle/>
          <a:p>
            <a:r>
              <a:rPr lang="en-CA" dirty="0" smtClean="0"/>
              <a:t>The basic data types that Processing makes use of are referred to as Primitive Data Types: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781" y="3329974"/>
            <a:ext cx="6279548" cy="316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Declaring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13773"/>
          </a:xfrm>
        </p:spPr>
        <p:txBody>
          <a:bodyPr/>
          <a:lstStyle/>
          <a:p>
            <a:r>
              <a:rPr lang="en-CA" dirty="0" smtClean="0"/>
              <a:t>All variables are declared using the following syntax: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515" y="3179619"/>
            <a:ext cx="6685037" cy="32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3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Declaring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13773"/>
          </a:xfrm>
        </p:spPr>
        <p:txBody>
          <a:bodyPr/>
          <a:lstStyle/>
          <a:p>
            <a:r>
              <a:rPr lang="en-CA" dirty="0" smtClean="0"/>
              <a:t>All variables are declared using the following syntax: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73" y="3117273"/>
            <a:ext cx="6686550" cy="326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2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Declaring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13773"/>
          </a:xfrm>
        </p:spPr>
        <p:txBody>
          <a:bodyPr/>
          <a:lstStyle/>
          <a:p>
            <a:r>
              <a:rPr lang="en-CA" dirty="0" smtClean="0"/>
              <a:t>All variables are declared using the following syntax: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72" y="3117273"/>
            <a:ext cx="6666237" cy="324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4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Primitive Data Types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92991"/>
          </a:xfrm>
        </p:spPr>
        <p:txBody>
          <a:bodyPr/>
          <a:lstStyle/>
          <a:p>
            <a:r>
              <a:rPr lang="en-CA" dirty="0" smtClean="0"/>
              <a:t>Which primitive data type should you use for the following data: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3226068"/>
            <a:ext cx="7636787" cy="323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86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19</TotalTime>
  <Words>338</Words>
  <Application>Microsoft Office PowerPoint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Variables</vt:lpstr>
      <vt:lpstr>Variables</vt:lpstr>
      <vt:lpstr>Variables</vt:lpstr>
      <vt:lpstr>Variables Rules</vt:lpstr>
      <vt:lpstr>Primitive Data Types</vt:lpstr>
      <vt:lpstr>Declaring Variables</vt:lpstr>
      <vt:lpstr>Declaring Variables</vt:lpstr>
      <vt:lpstr>Declaring Variables</vt:lpstr>
      <vt:lpstr>Primitive Data Types Practice</vt:lpstr>
      <vt:lpstr>Primitive Data Types Practice</vt:lpstr>
      <vt:lpstr>Primitive Data Types Practice</vt:lpstr>
      <vt:lpstr>Primitive Data Types Practice</vt:lpstr>
      <vt:lpstr>Primitive Data Types Practice</vt:lpstr>
      <vt:lpstr>Primitive Data Types Practice</vt:lpstr>
      <vt:lpstr>Primitive Data Types Practice</vt:lpstr>
      <vt:lpstr>Primitive Data Types Practice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</dc:title>
  <dc:creator>Sylvia Froese</dc:creator>
  <cp:lastModifiedBy>Sylvia Froese</cp:lastModifiedBy>
  <cp:revision>5</cp:revision>
  <dcterms:created xsi:type="dcterms:W3CDTF">2019-06-20T18:11:09Z</dcterms:created>
  <dcterms:modified xsi:type="dcterms:W3CDTF">2019-06-20T18:31:00Z</dcterms:modified>
</cp:coreProperties>
</file>