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Processing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44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White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496060"/>
          </a:xfrm>
        </p:spPr>
        <p:txBody>
          <a:bodyPr/>
          <a:lstStyle/>
          <a:p>
            <a:r>
              <a:rPr lang="en-CA" dirty="0" smtClean="0"/>
              <a:t>While Processing ignores white space, we want our source code to be as readable as possible for other programmers.</a:t>
            </a:r>
          </a:p>
          <a:p>
            <a:r>
              <a:rPr lang="en-CA" dirty="0" smtClean="0"/>
              <a:t>Because of this, white space should make sense to the program and be easy to read and understand.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633" y="3993728"/>
            <a:ext cx="77343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Source Code</a:t>
            </a:r>
            <a:r>
              <a:rPr lang="en-CA" dirty="0" smtClean="0"/>
              <a:t> is a special kind of written document through which a programmer can control a computer.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Syntax</a:t>
            </a:r>
            <a:r>
              <a:rPr lang="en-CA" dirty="0" smtClean="0"/>
              <a:t> of a computer language is the set of </a:t>
            </a:r>
            <a:r>
              <a:rPr lang="en-CA" b="1" dirty="0" smtClean="0"/>
              <a:t>rules</a:t>
            </a:r>
            <a:r>
              <a:rPr lang="en-CA" dirty="0" smtClean="0"/>
              <a:t> that defines the structure of a language.</a:t>
            </a:r>
          </a:p>
          <a:p>
            <a:r>
              <a:rPr lang="en-CA" b="1" dirty="0" smtClean="0"/>
              <a:t>Statements</a:t>
            </a:r>
            <a:r>
              <a:rPr lang="en-CA" dirty="0" smtClean="0"/>
              <a:t> are the sentences of code. They can perform many different actions. All statements end in a </a:t>
            </a:r>
            <a:r>
              <a:rPr lang="en-CA" b="1" dirty="0" smtClean="0"/>
              <a:t>semicolon (;)</a:t>
            </a:r>
          </a:p>
          <a:p>
            <a:r>
              <a:rPr lang="en-CA" b="1" dirty="0" smtClean="0"/>
              <a:t>White space </a:t>
            </a:r>
            <a:r>
              <a:rPr lang="en-CA" dirty="0" smtClean="0"/>
              <a:t>is ignored by processing but should be used in a way that makes your code readable.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0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Source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Source Code </a:t>
            </a:r>
            <a:r>
              <a:rPr lang="en-CA" dirty="0" smtClean="0"/>
              <a:t>is a special kind of written document through which a programmer can control a computer.</a:t>
            </a:r>
          </a:p>
          <a:p>
            <a:r>
              <a:rPr lang="en-CA" dirty="0" smtClean="0"/>
              <a:t>Most source code is simply text made of letters, numbers and symbols</a:t>
            </a:r>
            <a:r>
              <a:rPr lang="en-CA" dirty="0" smtClean="0"/>
              <a:t>.</a:t>
            </a: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585" y="3764017"/>
            <a:ext cx="42481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3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Source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Source Code </a:t>
            </a:r>
            <a:r>
              <a:rPr lang="en-CA" dirty="0" smtClean="0"/>
              <a:t>can usually be viewed and edited using any text-editor.</a:t>
            </a:r>
          </a:p>
          <a:p>
            <a:r>
              <a:rPr lang="en-CA" dirty="0" smtClean="0"/>
              <a:t>It is sometimes helpful to use an Integrated Development Environment (IDE), a program that allows you to both edit and run your source code.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260" y="3781425"/>
            <a:ext cx="48768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0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Processing programs are called </a:t>
            </a:r>
            <a:r>
              <a:rPr lang="en-CA" b="1" dirty="0" smtClean="0"/>
              <a:t>Sketches</a:t>
            </a:r>
            <a:r>
              <a:rPr lang="en-CA" dirty="0" smtClean="0"/>
              <a:t> and are composed of </a:t>
            </a:r>
            <a:r>
              <a:rPr lang="en-CA" b="1" dirty="0" smtClean="0"/>
              <a:t>one or more source code files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We can run and edit these sketches using the Processing IDE called </a:t>
            </a:r>
            <a:r>
              <a:rPr lang="en-CA" b="1" dirty="0" smtClean="0"/>
              <a:t>PDE (Processing Development Environment</a:t>
            </a:r>
            <a:r>
              <a:rPr lang="en-CA" b="1" dirty="0" smtClean="0"/>
              <a:t>).</a:t>
            </a:r>
            <a:endParaRPr lang="en-CA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704" y="4025955"/>
            <a:ext cx="23336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0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/>
              <a:t>Syntax</a:t>
            </a:r>
            <a:r>
              <a:rPr lang="en-CA" dirty="0" smtClean="0"/>
              <a:t> of a computer language is the set of </a:t>
            </a:r>
            <a:r>
              <a:rPr lang="en-CA" b="1" dirty="0" smtClean="0"/>
              <a:t>rules</a:t>
            </a:r>
            <a:r>
              <a:rPr lang="en-CA" dirty="0" smtClean="0"/>
              <a:t> that defines the combinations of symbols that are considered to be correctly structured for that language.</a:t>
            </a:r>
          </a:p>
          <a:p>
            <a:r>
              <a:rPr lang="en-CA" dirty="0" smtClean="0"/>
              <a:t>Things like </a:t>
            </a:r>
            <a:r>
              <a:rPr lang="en-CA" b="1" dirty="0" smtClean="0"/>
              <a:t>keywords</a:t>
            </a:r>
            <a:r>
              <a:rPr lang="en-CA" dirty="0" smtClean="0"/>
              <a:t> such as the keywords </a:t>
            </a:r>
            <a:r>
              <a:rPr lang="en-CA" b="1" dirty="0" smtClean="0"/>
              <a:t>true, false,</a:t>
            </a:r>
            <a:r>
              <a:rPr lang="en-CA" dirty="0" smtClean="0"/>
              <a:t> and </a:t>
            </a:r>
            <a:r>
              <a:rPr lang="en-CA" b="1" dirty="0" smtClean="0"/>
              <a:t>null</a:t>
            </a:r>
            <a:r>
              <a:rPr lang="en-CA" dirty="0" smtClean="0"/>
              <a:t> are part of a language </a:t>
            </a:r>
            <a:r>
              <a:rPr lang="en-CA" b="1" dirty="0" smtClean="0"/>
              <a:t>Syntax.</a:t>
            </a:r>
          </a:p>
          <a:p>
            <a:r>
              <a:rPr lang="en-CA" dirty="0" smtClean="0"/>
              <a:t>Other rules, like ending a statement with a semicolon (;) are also part of a language </a:t>
            </a:r>
            <a:r>
              <a:rPr lang="en-CA" b="1" dirty="0" smtClean="0"/>
              <a:t>Syntax.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40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Processing 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Processing Source Code </a:t>
            </a:r>
            <a:r>
              <a:rPr lang="en-CA" dirty="0" smtClean="0"/>
              <a:t>is made up of many different parts including:</a:t>
            </a:r>
          </a:p>
          <a:p>
            <a:pPr lvl="1"/>
            <a:r>
              <a:rPr lang="en-CA" dirty="0" smtClean="0"/>
              <a:t>Comments</a:t>
            </a:r>
          </a:p>
          <a:p>
            <a:pPr lvl="1"/>
            <a:r>
              <a:rPr lang="en-CA" dirty="0" smtClean="0"/>
              <a:t>Statements</a:t>
            </a:r>
          </a:p>
          <a:p>
            <a:pPr lvl="1"/>
            <a:r>
              <a:rPr lang="en-CA" dirty="0" smtClean="0"/>
              <a:t>Expressions</a:t>
            </a:r>
          </a:p>
          <a:p>
            <a:pPr lvl="1"/>
            <a:r>
              <a:rPr lang="en-CA" dirty="0" smtClean="0"/>
              <a:t>Methods/functions</a:t>
            </a:r>
          </a:p>
          <a:p>
            <a:pPr lvl="1"/>
            <a:r>
              <a:rPr lang="en-CA" dirty="0" smtClean="0"/>
              <a:t>White Space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129" y="3143250"/>
            <a:ext cx="38481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8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Statements</a:t>
            </a:r>
            <a:r>
              <a:rPr lang="en-CA" dirty="0" smtClean="0"/>
              <a:t> are the sentences of code. They can perform many different actions.</a:t>
            </a:r>
          </a:p>
          <a:p>
            <a:r>
              <a:rPr lang="en-CA" dirty="0" smtClean="0"/>
              <a:t>All statements end in a </a:t>
            </a:r>
            <a:r>
              <a:rPr lang="en-CA" b="1" dirty="0" smtClean="0"/>
              <a:t>semicolon (;)</a:t>
            </a:r>
          </a:p>
          <a:p>
            <a:r>
              <a:rPr lang="en-CA" dirty="0" smtClean="0"/>
              <a:t>An example of a statement is: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095" y="4425513"/>
            <a:ext cx="79533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1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statement performs the action of writing Hello World to the terminal.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Try </a:t>
            </a:r>
            <a:r>
              <a:rPr lang="en-CA" dirty="0" smtClean="0"/>
              <a:t>it yourself in Processing and click the Play button to run your code</a:t>
            </a:r>
            <a:r>
              <a:rPr lang="en-CA" dirty="0" smtClean="0"/>
              <a:t>:</a:t>
            </a: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859" y="2975705"/>
            <a:ext cx="5613601" cy="833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245" y="4311650"/>
            <a:ext cx="63150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0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White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many programming languages, Processing included, the amount of white space between elements of a program can be arbitrary.</a:t>
            </a:r>
          </a:p>
          <a:p>
            <a:r>
              <a:rPr lang="en-CA" dirty="0" smtClean="0"/>
              <a:t>These two programs will perform the same actions: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230" y="3890141"/>
            <a:ext cx="78676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34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87</TotalTime>
  <Words>422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Processing Basics</vt:lpstr>
      <vt:lpstr>What is Source Code?</vt:lpstr>
      <vt:lpstr>What is Source Code?</vt:lpstr>
      <vt:lpstr>Source Code</vt:lpstr>
      <vt:lpstr>Syntax</vt:lpstr>
      <vt:lpstr>Parts of Processing Source Code</vt:lpstr>
      <vt:lpstr>Statements</vt:lpstr>
      <vt:lpstr>Statements</vt:lpstr>
      <vt:lpstr>White Space</vt:lpstr>
      <vt:lpstr>White Space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Basics</dc:title>
  <dc:creator>Sylvia Froese</dc:creator>
  <cp:lastModifiedBy>Sylvia Froese</cp:lastModifiedBy>
  <cp:revision>7</cp:revision>
  <dcterms:created xsi:type="dcterms:W3CDTF">2019-06-20T14:19:40Z</dcterms:created>
  <dcterms:modified xsi:type="dcterms:W3CDTF">2019-09-09T19:48:59Z</dcterms:modified>
</cp:coreProperties>
</file>