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985678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3232" y="0"/>
            <a:ext cx="427127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F4859-3E97-476A-99AE-79CBAC4BA51A}" type="datetimeFigureOut">
              <a:rPr lang="en-CA" smtClean="0"/>
              <a:t>2019-11-25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27127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3232" y="6456613"/>
            <a:ext cx="427127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79168-E576-4696-B898-92EB1689EF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86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Loops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6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Accumulator is a variable that accumulates the values of data in a program. Accumulators are typically used for counting and totaling.</a:t>
            </a:r>
          </a:p>
          <a:p>
            <a:r>
              <a:rPr lang="en-US" dirty="0" smtClean="0"/>
              <a:t>Accumulators can be incremented with any of the following statements: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892" y="3769338"/>
            <a:ext cx="73628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09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20392"/>
          </a:xfrm>
        </p:spPr>
        <p:txBody>
          <a:bodyPr>
            <a:normAutofit/>
          </a:bodyPr>
          <a:lstStyle/>
          <a:p>
            <a:r>
              <a:rPr lang="en-US" dirty="0" smtClean="0"/>
              <a:t>In a Pre-test Loop, the condition of the loop is tested</a:t>
            </a:r>
            <a:r>
              <a:rPr lang="en-US" b="1" dirty="0" smtClean="0"/>
              <a:t> before</a:t>
            </a:r>
            <a:r>
              <a:rPr lang="en-US" dirty="0" smtClean="0"/>
              <a:t> the code is run for the first time.</a:t>
            </a:r>
          </a:p>
          <a:p>
            <a:endParaRPr lang="en-US" dirty="0" smtClean="0"/>
          </a:p>
          <a:p>
            <a:r>
              <a:rPr lang="en-US" smtClean="0"/>
              <a:t>A </a:t>
            </a:r>
            <a:r>
              <a:rPr lang="en-US" dirty="0" smtClean="0"/>
              <a:t>Sentinel Value is a special value that is used to terminate a loop.</a:t>
            </a:r>
          </a:p>
          <a:p>
            <a:endParaRPr lang="en-US" dirty="0"/>
          </a:p>
          <a:p>
            <a:r>
              <a:rPr lang="en-US" dirty="0" smtClean="0"/>
              <a:t>An Accumulator is a variable that accumulates the values of data in a program. Accumulators are typically used for counting and totaling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8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 help us do things</a:t>
            </a:r>
          </a:p>
          <a:p>
            <a:r>
              <a:rPr lang="en-US" dirty="0" smtClean="0"/>
              <a:t>Over and </a:t>
            </a:r>
          </a:p>
          <a:p>
            <a:r>
              <a:rPr lang="en-US" dirty="0" smtClean="0"/>
              <a:t>Over and</a:t>
            </a:r>
          </a:p>
          <a:p>
            <a:r>
              <a:rPr lang="en-US" dirty="0" smtClean="0"/>
              <a:t>Over and</a:t>
            </a:r>
          </a:p>
          <a:p>
            <a:r>
              <a:rPr lang="en-US" dirty="0" smtClean="0"/>
              <a:t>Over and</a:t>
            </a:r>
          </a:p>
          <a:p>
            <a:r>
              <a:rPr lang="en-US" dirty="0" smtClean="0"/>
              <a:t>Over again!</a:t>
            </a:r>
          </a:p>
        </p:txBody>
      </p:sp>
    </p:spTree>
    <p:extLst>
      <p:ext uri="{BB962C8B-B14F-4D97-AF65-F5344CB8AC3E}">
        <p14:creationId xmlns:p14="http://schemas.microsoft.com/office/powerpoint/2010/main" val="126115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loop?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802" y="2649538"/>
            <a:ext cx="3224152" cy="26046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670" y="5099906"/>
            <a:ext cx="72199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5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loop?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7381" y="2625725"/>
            <a:ext cx="47815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3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loop needs some kind of condition to tell it when to stop.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754" y="2968137"/>
            <a:ext cx="4859215" cy="352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pre-test loop, the condition is tested</a:t>
            </a:r>
            <a:r>
              <a:rPr lang="en-US" b="1" dirty="0"/>
              <a:t> </a:t>
            </a:r>
            <a:r>
              <a:rPr lang="en-US" b="1" dirty="0" smtClean="0"/>
              <a:t>before</a:t>
            </a:r>
            <a:r>
              <a:rPr lang="en-US" dirty="0" smtClean="0"/>
              <a:t> the code in the loop is run for the first time.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666" y="3274771"/>
            <a:ext cx="5051181" cy="309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2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diagram for a program that: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Asks the user for a rating between 1 and 5.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For each of the rating points entered by the user, print out a star symbol.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6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Loops Example 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30"/>
          <a:stretch/>
        </p:blipFill>
        <p:spPr>
          <a:xfrm>
            <a:off x="3473757" y="2655276"/>
            <a:ext cx="4773427" cy="384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3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Sentinel Value is a special value used to terminate a loop.</a:t>
            </a:r>
          </a:p>
          <a:p>
            <a:endParaRPr lang="en-US" dirty="0"/>
          </a:p>
          <a:p>
            <a:r>
              <a:rPr lang="en-US" dirty="0" smtClean="0"/>
              <a:t>You typically choose a sentinel value as something that is not legitimate data value while the loop is iterating.</a:t>
            </a:r>
          </a:p>
          <a:p>
            <a:endParaRPr lang="en-US" dirty="0"/>
          </a:p>
          <a:p>
            <a:r>
              <a:rPr lang="en-US" dirty="0" smtClean="0"/>
              <a:t>In the loop that asks the user for a correct password, the sentinel value would be the value of the correct password This is the value which causes the loop to terminate.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95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26</TotalTime>
  <Words>285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Loops Basics</vt:lpstr>
      <vt:lpstr>What is a loop?</vt:lpstr>
      <vt:lpstr>What is a loop?</vt:lpstr>
      <vt:lpstr>What is a loop?</vt:lpstr>
      <vt:lpstr>What is a loop?</vt:lpstr>
      <vt:lpstr>Pre-test Loops</vt:lpstr>
      <vt:lpstr>Pre-test Loop Example</vt:lpstr>
      <vt:lpstr>Pre-test Loops Example Solution</vt:lpstr>
      <vt:lpstr>Sentinel Values</vt:lpstr>
      <vt:lpstr>Accumulators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Basics</dc:title>
  <dc:creator>Sylvia Froese</dc:creator>
  <cp:lastModifiedBy>Sylvia Froese</cp:lastModifiedBy>
  <cp:revision>6</cp:revision>
  <cp:lastPrinted>2019-11-25T20:43:51Z</cp:lastPrinted>
  <dcterms:created xsi:type="dcterms:W3CDTF">2019-06-26T18:17:06Z</dcterms:created>
  <dcterms:modified xsi:type="dcterms:W3CDTF">2019-11-25T20:47:51Z</dcterms:modified>
</cp:coreProperties>
</file>