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 varScale="1">
        <p:scale>
          <a:sx n="43" d="100"/>
          <a:sy n="43" d="100"/>
        </p:scale>
        <p:origin x="72" y="9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6/25/2019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Boolean Expressions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49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Expression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output of the following code snippet?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470" y="3165597"/>
            <a:ext cx="3562350" cy="561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598" y="4110037"/>
            <a:ext cx="709612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26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Expression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output of the following code snippet?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598" y="4110037"/>
            <a:ext cx="7096125" cy="466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4986" y="3028950"/>
            <a:ext cx="49244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92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Expression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output of the following code snippet?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598" y="4110037"/>
            <a:ext cx="7096125" cy="466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141" y="2978395"/>
            <a:ext cx="51244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82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Expression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in the blank fields in the code snippet below so that the code outputs true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270" y="3418010"/>
            <a:ext cx="22764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57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Operands can be any of the primitive data types. Strings and other objects cannot be compared using relational operators.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834" y="2614243"/>
            <a:ext cx="749617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18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 as Operand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920392"/>
          </a:xfrm>
        </p:spPr>
        <p:txBody>
          <a:bodyPr>
            <a:normAutofit/>
          </a:bodyPr>
          <a:lstStyle/>
          <a:p>
            <a:r>
              <a:rPr lang="en-US" dirty="0" smtClean="0"/>
              <a:t>When  using an expression as an operand, the expression is evaluated before doing the comparison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The expression is evaluated first: (10 - 5) = 5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The program then checks to see if 5 is les than 6.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This expression would evaluate to true.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87" y="3256817"/>
            <a:ext cx="5609859" cy="155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66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 as Operand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warehouse has a capacity of 25 boxes. This program displays false if the warehouse is above capacity and true if the warehouse is below capacity: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038" y="3634150"/>
            <a:ext cx="6524994" cy="299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02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 as Operand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program outputs the value true: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 smtClean="0"/>
              <a:t>This statement first evaluates the expression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product – sold (50 – 30 = 20)</a:t>
            </a:r>
          </a:p>
          <a:p>
            <a:pPr>
              <a:buFont typeface="+mj-lt"/>
              <a:buAutoNum type="arabicPeriod" startAt="2"/>
            </a:pPr>
            <a:r>
              <a:rPr lang="en-US" dirty="0" smtClean="0"/>
              <a:t>It then checks to see if 25 is greater than 20 which evaluates to true.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863" y="3054960"/>
            <a:ext cx="5899276" cy="108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8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 as Operand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output of the following code snippet?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799" y="3133725"/>
            <a:ext cx="4905375" cy="590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003" y="4132728"/>
            <a:ext cx="71151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69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 as Operand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output of the following code snippet?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003" y="4132728"/>
            <a:ext cx="7115175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35" y="2968437"/>
            <a:ext cx="49339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06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Boolean Data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Remember that the Boolean data type can hold two different values: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We can use Boolean values to make decisions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746" y="3023091"/>
            <a:ext cx="73914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00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 as Operand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output of the following code snippet?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003" y="4473387"/>
            <a:ext cx="7115175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813" y="2935656"/>
            <a:ext cx="68008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10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 as Operand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output of the following code snippet?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003" y="3989298"/>
            <a:ext cx="7115175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902" y="3119437"/>
            <a:ext cx="430530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48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 as Operand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output of the following code snippet?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003" y="3989298"/>
            <a:ext cx="7115175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854" y="3076575"/>
            <a:ext cx="585787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71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 as Operand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output of the following code snippet?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074" y="4401295"/>
            <a:ext cx="7115175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323" y="2982160"/>
            <a:ext cx="698182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64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Boolean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Boolean variable can only be one of two values; true or false. Since the value of the variable is already a Boolean, we do not evaluate Boolean variables in Boolean expressions.</a:t>
            </a:r>
          </a:p>
          <a:p>
            <a:r>
              <a:rPr lang="en-US" dirty="0" smtClean="0"/>
              <a:t>For example: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code will output true if however it is redundant because </a:t>
            </a:r>
            <a:r>
              <a:rPr lang="en-US" dirty="0" err="1" smtClean="0"/>
              <a:t>isDone</a:t>
            </a:r>
            <a:r>
              <a:rPr lang="en-US" dirty="0" smtClean="0"/>
              <a:t> is already true.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810" y="3924858"/>
            <a:ext cx="70866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90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Boolean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Instead, we can write this code: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this example, the code outputs the value of the Boolean variable (true) instead of evaluating it in a Boolean expression.</a:t>
            </a:r>
          </a:p>
          <a:p>
            <a:endParaRPr lang="en-US" dirty="0"/>
          </a:p>
          <a:p>
            <a:r>
              <a:rPr lang="en-US" dirty="0" smtClean="0"/>
              <a:t>The code outputs the same true value but it is simpler and easier to read.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8" y="2922211"/>
            <a:ext cx="70675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80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Boolean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Boolean variables can be assigned Boolean expressions.</a:t>
            </a:r>
          </a:p>
          <a:p>
            <a:endParaRPr lang="en-US" dirty="0"/>
          </a:p>
          <a:p>
            <a:r>
              <a:rPr lang="en-US" dirty="0" smtClean="0"/>
              <a:t>For example, the code: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Will output the value true.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377" y="3853695"/>
            <a:ext cx="7058025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77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Boolean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By naming Boolean variables this way, you can easily understand the meaning of it. It will also make your program more readable.</a:t>
            </a:r>
          </a:p>
          <a:p>
            <a:r>
              <a:rPr lang="en-US" dirty="0" smtClean="0"/>
              <a:t>For example: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963" y="2647671"/>
            <a:ext cx="7705725" cy="1419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662" y="5268441"/>
            <a:ext cx="6114774" cy="144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925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Expressions are Evaluated to Return a value.</a:t>
            </a:r>
          </a:p>
          <a:p>
            <a:r>
              <a:rPr lang="en-US" dirty="0" smtClean="0"/>
              <a:t>Boolean Expressions return either true or false and use the syntax: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Some common relational operators include: &gt;, &lt;, ==, &gt;=, &lt;=, !=</a:t>
            </a:r>
          </a:p>
          <a:p>
            <a:r>
              <a:rPr lang="en-US" dirty="0" smtClean="0"/>
              <a:t>Operands can be expressions and expressions are evaluated before any comparison is done.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642" y="3455889"/>
            <a:ext cx="76866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30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 in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Expression is a combination of values, variables and operators that Processing computes to produce (return) another value.</a:t>
            </a:r>
          </a:p>
          <a:p>
            <a:endParaRPr lang="en-US" dirty="0"/>
          </a:p>
          <a:p>
            <a:r>
              <a:rPr lang="en-US" dirty="0" smtClean="0"/>
              <a:t>The processing of an expression is called Evaluation</a:t>
            </a:r>
          </a:p>
          <a:p>
            <a:endParaRPr lang="en-US" dirty="0"/>
          </a:p>
          <a:p>
            <a:r>
              <a:rPr lang="en-US" dirty="0" smtClean="0"/>
              <a:t>Expressions are Evaluated to Return a value.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70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example: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10" y="3044340"/>
            <a:ext cx="734377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73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8825659" cy="3762131"/>
          </a:xfrm>
        </p:spPr>
        <p:txBody>
          <a:bodyPr>
            <a:normAutofit/>
          </a:bodyPr>
          <a:lstStyle/>
          <a:p>
            <a:r>
              <a:rPr lang="en-US" dirty="0" smtClean="0"/>
              <a:t>Boolean Expressions are expressions that, when evaluated, return Boolean values, either true or false.</a:t>
            </a:r>
          </a:p>
          <a:p>
            <a:endParaRPr lang="en-US" dirty="0"/>
          </a:p>
          <a:p>
            <a:r>
              <a:rPr lang="en-US" dirty="0" smtClean="0"/>
              <a:t>For example, the expression: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Would return the value true because 50 is less than 100.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858" y="4048860"/>
            <a:ext cx="6589834" cy="160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0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would be the output of the following code?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154" y="3200400"/>
            <a:ext cx="75342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6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Expression 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Boolean Expressions use the syntax: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854" y="3018327"/>
            <a:ext cx="76962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4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Boolean Expressions contain the following Relational Operators: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550" y="2986821"/>
            <a:ext cx="6385047" cy="363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22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Expression 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1347" y="2603499"/>
            <a:ext cx="6476953" cy="383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588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128</TotalTime>
  <Words>620</Words>
  <Application>Microsoft Office PowerPoint</Application>
  <PresentationFormat>Widescreen</PresentationFormat>
  <Paragraphs>129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Wingdings 3</vt:lpstr>
      <vt:lpstr>Ion Boardroom</vt:lpstr>
      <vt:lpstr>Boolean Expressions</vt:lpstr>
      <vt:lpstr>Boolean Data Type</vt:lpstr>
      <vt:lpstr>Expressions in Processing</vt:lpstr>
      <vt:lpstr>Expressions Example</vt:lpstr>
      <vt:lpstr>Boolean Expressions</vt:lpstr>
      <vt:lpstr>Boolean Expressions</vt:lpstr>
      <vt:lpstr>Boolean Expression Syntax</vt:lpstr>
      <vt:lpstr>Relational Operators</vt:lpstr>
      <vt:lpstr>Boolean Expression Examples</vt:lpstr>
      <vt:lpstr>Boolean Expression Practice</vt:lpstr>
      <vt:lpstr>Boolean Expression Practice</vt:lpstr>
      <vt:lpstr>Boolean Expression Practice</vt:lpstr>
      <vt:lpstr>Boolean Expression Practice</vt:lpstr>
      <vt:lpstr>Boolean Expressions</vt:lpstr>
      <vt:lpstr>Expression as Operand</vt:lpstr>
      <vt:lpstr>Expression as Operand Example</vt:lpstr>
      <vt:lpstr>Expressions as Operand Example</vt:lpstr>
      <vt:lpstr>Expressions as Operand Practice</vt:lpstr>
      <vt:lpstr>Expressions as Operand Practice</vt:lpstr>
      <vt:lpstr>Expressions as Operand Practice</vt:lpstr>
      <vt:lpstr>Expressions as Operand Practice</vt:lpstr>
      <vt:lpstr>Expressions as Operand Practice</vt:lpstr>
      <vt:lpstr>Expressions as Operand Practice</vt:lpstr>
      <vt:lpstr>Evaluating Boolean Values</vt:lpstr>
      <vt:lpstr>Evaluating Boolean Values</vt:lpstr>
      <vt:lpstr>Assigning Boolean Expressions</vt:lpstr>
      <vt:lpstr>Evaluating Boolean Values</vt:lpstr>
      <vt:lpstr>Summary</vt:lpstr>
    </vt:vector>
  </TitlesOfParts>
  <Company>Red River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Boolean Expressions</dc:title>
  <dc:creator>Sylvia Froese</dc:creator>
  <cp:lastModifiedBy>Sylvia Froese</cp:lastModifiedBy>
  <cp:revision>7</cp:revision>
  <dcterms:created xsi:type="dcterms:W3CDTF">2019-06-25T16:27:53Z</dcterms:created>
  <dcterms:modified xsi:type="dcterms:W3CDTF">2019-06-25T18:36:37Z</dcterms:modified>
</cp:coreProperties>
</file>